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32" r:id="rId4"/>
  </p:sldMasterIdLst>
  <p:notesMasterIdLst>
    <p:notesMasterId r:id="rId16"/>
  </p:notesMasterIdLst>
  <p:handoutMasterIdLst>
    <p:handoutMasterId r:id="rId17"/>
  </p:handoutMasterIdLst>
  <p:sldIdLst>
    <p:sldId id="268" r:id="rId5"/>
    <p:sldId id="305" r:id="rId6"/>
    <p:sldId id="307" r:id="rId7"/>
    <p:sldId id="288" r:id="rId8"/>
    <p:sldId id="304" r:id="rId9"/>
    <p:sldId id="273" r:id="rId10"/>
    <p:sldId id="293" r:id="rId11"/>
    <p:sldId id="308" r:id="rId12"/>
    <p:sldId id="303" r:id="rId13"/>
    <p:sldId id="299" r:id="rId14"/>
    <p:sldId id="298" r:id="rId15"/>
  </p:sldIdLst>
  <p:sldSz cx="13817600" cy="7772400"/>
  <p:notesSz cx="6858000" cy="9144000"/>
  <p:defaultTextStyle>
    <a:defPPr>
      <a:defRPr lang="en-US"/>
    </a:defPPr>
    <a:lvl1pPr marL="0" algn="l" defTabSz="457093" rtl="0" eaLnBrk="1" latinLnBrk="0" hangingPunct="1">
      <a:defRPr sz="1798" kern="1200">
        <a:solidFill>
          <a:schemeClr val="tx1"/>
        </a:solidFill>
        <a:latin typeface="+mn-lt"/>
        <a:ea typeface="+mn-ea"/>
        <a:cs typeface="+mn-cs"/>
      </a:defRPr>
    </a:lvl1pPr>
    <a:lvl2pPr marL="457093" algn="l" defTabSz="457093" rtl="0" eaLnBrk="1" latinLnBrk="0" hangingPunct="1">
      <a:defRPr sz="1798" kern="1200">
        <a:solidFill>
          <a:schemeClr val="tx1"/>
        </a:solidFill>
        <a:latin typeface="+mn-lt"/>
        <a:ea typeface="+mn-ea"/>
        <a:cs typeface="+mn-cs"/>
      </a:defRPr>
    </a:lvl2pPr>
    <a:lvl3pPr marL="914187" algn="l" defTabSz="457093" rtl="0" eaLnBrk="1" latinLnBrk="0" hangingPunct="1">
      <a:defRPr sz="1798" kern="1200">
        <a:solidFill>
          <a:schemeClr val="tx1"/>
        </a:solidFill>
        <a:latin typeface="+mn-lt"/>
        <a:ea typeface="+mn-ea"/>
        <a:cs typeface="+mn-cs"/>
      </a:defRPr>
    </a:lvl3pPr>
    <a:lvl4pPr marL="1371279" algn="l" defTabSz="457093" rtl="0" eaLnBrk="1" latinLnBrk="0" hangingPunct="1">
      <a:defRPr sz="1798" kern="1200">
        <a:solidFill>
          <a:schemeClr val="tx1"/>
        </a:solidFill>
        <a:latin typeface="+mn-lt"/>
        <a:ea typeface="+mn-ea"/>
        <a:cs typeface="+mn-cs"/>
      </a:defRPr>
    </a:lvl4pPr>
    <a:lvl5pPr marL="1828372" algn="l" defTabSz="457093" rtl="0" eaLnBrk="1" latinLnBrk="0" hangingPunct="1">
      <a:defRPr sz="1798" kern="1200">
        <a:solidFill>
          <a:schemeClr val="tx1"/>
        </a:solidFill>
        <a:latin typeface="+mn-lt"/>
        <a:ea typeface="+mn-ea"/>
        <a:cs typeface="+mn-cs"/>
      </a:defRPr>
    </a:lvl5pPr>
    <a:lvl6pPr marL="2285465" algn="l" defTabSz="457093" rtl="0" eaLnBrk="1" latinLnBrk="0" hangingPunct="1">
      <a:defRPr sz="1798" kern="1200">
        <a:solidFill>
          <a:schemeClr val="tx1"/>
        </a:solidFill>
        <a:latin typeface="+mn-lt"/>
        <a:ea typeface="+mn-ea"/>
        <a:cs typeface="+mn-cs"/>
      </a:defRPr>
    </a:lvl6pPr>
    <a:lvl7pPr marL="2742560" algn="l" defTabSz="457093" rtl="0" eaLnBrk="1" latinLnBrk="0" hangingPunct="1">
      <a:defRPr sz="1798" kern="1200">
        <a:solidFill>
          <a:schemeClr val="tx1"/>
        </a:solidFill>
        <a:latin typeface="+mn-lt"/>
        <a:ea typeface="+mn-ea"/>
        <a:cs typeface="+mn-cs"/>
      </a:defRPr>
    </a:lvl7pPr>
    <a:lvl8pPr marL="3199651" algn="l" defTabSz="457093" rtl="0" eaLnBrk="1" latinLnBrk="0" hangingPunct="1">
      <a:defRPr sz="1798" kern="1200">
        <a:solidFill>
          <a:schemeClr val="tx1"/>
        </a:solidFill>
        <a:latin typeface="+mn-lt"/>
        <a:ea typeface="+mn-ea"/>
        <a:cs typeface="+mn-cs"/>
      </a:defRPr>
    </a:lvl8pPr>
    <a:lvl9pPr marL="3656744" algn="l" defTabSz="457093" rtl="0" eaLnBrk="1" latinLnBrk="0" hangingPunct="1">
      <a:defRPr sz="179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85D32E-A9FE-D236-5EDE-1D555C4DEF40}" name="O'Brien, Krista" initials="KO" userId="S::krista.obrien@uconn.edu::7f21fbd4-5fd6-4fbe-9a71-5a439440a1bc" providerId="AD"/>
  <p188:author id="{51C6633A-A46B-3226-5205-9B3C2870659D}" name="Brittany Loudenback" initials="BL" userId="S::Bloudenback@foundation.uconn.edu::a75a752a-0ecb-4869-8e6d-e63ca3883468" providerId="AD"/>
  <p188:author id="{17F06BF3-6030-8722-DF0F-045AB572B656}" name="Judy Smith" initials="JS" userId="S::jsmith@foundation.uconn.edu::7ec06a32-0bec-4f59-b5a0-7e0a7586cd9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EEF"/>
    <a:srgbClr val="004D97"/>
    <a:srgbClr val="ECEEF0"/>
    <a:srgbClr val="430199"/>
    <a:srgbClr val="006B51"/>
    <a:srgbClr val="BECCD5"/>
    <a:srgbClr val="014B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7043C1-E90A-4BF1-88CE-326A735351BF}" v="25" dt="2025-01-15T19:19:55.9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62" y="7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CF1B3E-E872-3B42-BDEB-FAF85AAB60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29BAC68-B2AE-744F-B9F1-B904D31E00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D98B9C-9665-5545-B31E-3D3724B8E698}" type="datetimeFigureOut">
              <a:rPr lang="en-US" smtClean="0"/>
              <a:t>1/15/2025</a:t>
            </a:fld>
            <a:endParaRPr lang="en-US"/>
          </a:p>
        </p:txBody>
      </p:sp>
      <p:sp>
        <p:nvSpPr>
          <p:cNvPr id="4" name="Footer Placeholder 3">
            <a:extLst>
              <a:ext uri="{FF2B5EF4-FFF2-40B4-BE49-F238E27FC236}">
                <a16:creationId xmlns:a16="http://schemas.microsoft.com/office/drawing/2014/main" id="{3C79859E-B50B-0244-B024-F303B664D8E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2700A72-E578-4649-987F-BF7A422EE0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706FAD-C19F-FB45-9FB9-FD42328B42FB}" type="slidenum">
              <a:rPr lang="en-US" smtClean="0"/>
              <a:t>‹#›</a:t>
            </a:fld>
            <a:endParaRPr lang="en-US"/>
          </a:p>
        </p:txBody>
      </p:sp>
    </p:spTree>
    <p:extLst>
      <p:ext uri="{BB962C8B-B14F-4D97-AF65-F5344CB8AC3E}">
        <p14:creationId xmlns:p14="http://schemas.microsoft.com/office/powerpoint/2010/main" val="2348887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B3495B-1830-BB48-BE17-71B7328218A5}" type="datetimeFigureOut">
              <a:rPr lang="en-US" smtClean="0"/>
              <a:t>1/15/2025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9E5A15-ADC7-574C-A1AF-2A1DE20C4228}" type="slidenum">
              <a:rPr lang="en-US" smtClean="0"/>
              <a:t>‹#›</a:t>
            </a:fld>
            <a:endParaRPr lang="en-US"/>
          </a:p>
        </p:txBody>
      </p:sp>
    </p:spTree>
    <p:extLst>
      <p:ext uri="{BB962C8B-B14F-4D97-AF65-F5344CB8AC3E}">
        <p14:creationId xmlns:p14="http://schemas.microsoft.com/office/powerpoint/2010/main" val="816277186"/>
      </p:ext>
    </p:extLst>
  </p:cSld>
  <p:clrMap bg1="lt1" tx1="dk1" bg2="lt2" tx2="dk2" accent1="accent1" accent2="accent2" accent3="accent3" accent4="accent4" accent5="accent5" accent6="accent6" hlink="hlink" folHlink="folHlink"/>
  <p:notesStyle>
    <a:lvl1pPr marL="0" algn="l" defTabSz="914187" rtl="0" eaLnBrk="1" latinLnBrk="0" hangingPunct="1">
      <a:defRPr sz="1200" kern="1200">
        <a:solidFill>
          <a:schemeClr val="tx1"/>
        </a:solidFill>
        <a:latin typeface="+mn-lt"/>
        <a:ea typeface="+mn-ea"/>
        <a:cs typeface="+mn-cs"/>
      </a:defRPr>
    </a:lvl1pPr>
    <a:lvl2pPr marL="457093" algn="l" defTabSz="914187" rtl="0" eaLnBrk="1" latinLnBrk="0" hangingPunct="1">
      <a:defRPr sz="1200" kern="1200">
        <a:solidFill>
          <a:schemeClr val="tx1"/>
        </a:solidFill>
        <a:latin typeface="+mn-lt"/>
        <a:ea typeface="+mn-ea"/>
        <a:cs typeface="+mn-cs"/>
      </a:defRPr>
    </a:lvl2pPr>
    <a:lvl3pPr marL="914187" algn="l" defTabSz="914187" rtl="0" eaLnBrk="1" latinLnBrk="0" hangingPunct="1">
      <a:defRPr sz="1200" kern="1200">
        <a:solidFill>
          <a:schemeClr val="tx1"/>
        </a:solidFill>
        <a:latin typeface="+mn-lt"/>
        <a:ea typeface="+mn-ea"/>
        <a:cs typeface="+mn-cs"/>
      </a:defRPr>
    </a:lvl3pPr>
    <a:lvl4pPr marL="1371279" algn="l" defTabSz="914187" rtl="0" eaLnBrk="1" latinLnBrk="0" hangingPunct="1">
      <a:defRPr sz="1200" kern="1200">
        <a:solidFill>
          <a:schemeClr val="tx1"/>
        </a:solidFill>
        <a:latin typeface="+mn-lt"/>
        <a:ea typeface="+mn-ea"/>
        <a:cs typeface="+mn-cs"/>
      </a:defRPr>
    </a:lvl4pPr>
    <a:lvl5pPr marL="1828372" algn="l" defTabSz="914187" rtl="0" eaLnBrk="1" latinLnBrk="0" hangingPunct="1">
      <a:defRPr sz="1200" kern="1200">
        <a:solidFill>
          <a:schemeClr val="tx1"/>
        </a:solidFill>
        <a:latin typeface="+mn-lt"/>
        <a:ea typeface="+mn-ea"/>
        <a:cs typeface="+mn-cs"/>
      </a:defRPr>
    </a:lvl5pPr>
    <a:lvl6pPr marL="2285465" algn="l" defTabSz="914187" rtl="0" eaLnBrk="1" latinLnBrk="0" hangingPunct="1">
      <a:defRPr sz="1200" kern="1200">
        <a:solidFill>
          <a:schemeClr val="tx1"/>
        </a:solidFill>
        <a:latin typeface="+mn-lt"/>
        <a:ea typeface="+mn-ea"/>
        <a:cs typeface="+mn-cs"/>
      </a:defRPr>
    </a:lvl6pPr>
    <a:lvl7pPr marL="2742560" algn="l" defTabSz="914187" rtl="0" eaLnBrk="1" latinLnBrk="0" hangingPunct="1">
      <a:defRPr sz="1200" kern="1200">
        <a:solidFill>
          <a:schemeClr val="tx1"/>
        </a:solidFill>
        <a:latin typeface="+mn-lt"/>
        <a:ea typeface="+mn-ea"/>
        <a:cs typeface="+mn-cs"/>
      </a:defRPr>
    </a:lvl7pPr>
    <a:lvl8pPr marL="3199651" algn="l" defTabSz="914187" rtl="0" eaLnBrk="1" latinLnBrk="0" hangingPunct="1">
      <a:defRPr sz="1200" kern="1200">
        <a:solidFill>
          <a:schemeClr val="tx1"/>
        </a:solidFill>
        <a:latin typeface="+mn-lt"/>
        <a:ea typeface="+mn-ea"/>
        <a:cs typeface="+mn-cs"/>
      </a:defRPr>
    </a:lvl8pPr>
    <a:lvl9pPr marL="3656744" algn="l" defTabSz="91418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00 Cover 3">
    <p:bg>
      <p:bgRef idx="1001">
        <a:schemeClr val="bg1"/>
      </p:bgRef>
    </p:bg>
    <p:spTree>
      <p:nvGrpSpPr>
        <p:cNvPr id="1" name=""/>
        <p:cNvGrpSpPr/>
        <p:nvPr/>
      </p:nvGrpSpPr>
      <p:grpSpPr>
        <a:xfrm>
          <a:off x="0" y="0"/>
          <a:ext cx="0" cy="0"/>
          <a:chOff x="0" y="0"/>
          <a:chExt cx="0" cy="0"/>
        </a:xfrm>
      </p:grpSpPr>
      <p:sp>
        <p:nvSpPr>
          <p:cNvPr id="20" name="Title 3">
            <a:extLst>
              <a:ext uri="{FF2B5EF4-FFF2-40B4-BE49-F238E27FC236}">
                <a16:creationId xmlns:a16="http://schemas.microsoft.com/office/drawing/2014/main" id="{B184FE5E-EADB-8B4A-8AD1-C8B6D04CDFE5}"/>
              </a:ext>
            </a:extLst>
          </p:cNvPr>
          <p:cNvSpPr>
            <a:spLocks noGrp="1"/>
          </p:cNvSpPr>
          <p:nvPr>
            <p:ph type="title" hasCustomPrompt="1"/>
          </p:nvPr>
        </p:nvSpPr>
        <p:spPr>
          <a:xfrm>
            <a:off x="230397" y="3537203"/>
            <a:ext cx="9355037" cy="1534487"/>
          </a:xfrm>
          <a:prstGeom prst="rect">
            <a:avLst/>
          </a:prstGeom>
        </p:spPr>
        <p:txBody>
          <a:bodyPr anchor="t">
            <a:noAutofit/>
          </a:bodyPr>
          <a:lstStyle>
            <a:lvl1pPr>
              <a:lnSpc>
                <a:spcPts val="7000"/>
              </a:lnSpc>
              <a:defRPr sz="8000" b="0" i="0">
                <a:solidFill>
                  <a:schemeClr val="bg1"/>
                </a:solidFill>
                <a:latin typeface="Franklin Gothic Heavy" panose="020B0603020102020204" pitchFamily="34" charset="0"/>
                <a:cs typeface="Gotham Bold" pitchFamily="2" charset="0"/>
              </a:defRPr>
            </a:lvl1pPr>
          </a:lstStyle>
          <a:p>
            <a:r>
              <a:rPr lang="en-US"/>
              <a:t>PROJECT TITLE </a:t>
            </a:r>
            <a:br>
              <a:rPr lang="en-US"/>
            </a:br>
            <a:r>
              <a:rPr lang="en-US"/>
              <a:t>TWO LINES</a:t>
            </a:r>
          </a:p>
        </p:txBody>
      </p:sp>
      <p:sp>
        <p:nvSpPr>
          <p:cNvPr id="26" name="Text Placeholder 8">
            <a:extLst>
              <a:ext uri="{FF2B5EF4-FFF2-40B4-BE49-F238E27FC236}">
                <a16:creationId xmlns:a16="http://schemas.microsoft.com/office/drawing/2014/main" id="{991892C7-D293-8E4A-97BE-697F3CFED8EF}"/>
              </a:ext>
            </a:extLst>
          </p:cNvPr>
          <p:cNvSpPr>
            <a:spLocks noGrp="1"/>
          </p:cNvSpPr>
          <p:nvPr>
            <p:ph type="body" sz="quarter" idx="11" hasCustomPrompt="1"/>
          </p:nvPr>
        </p:nvSpPr>
        <p:spPr>
          <a:xfrm>
            <a:off x="247882" y="2976761"/>
            <a:ext cx="2332841" cy="274638"/>
          </a:xfrm>
          <a:prstGeom prst="rect">
            <a:avLst/>
          </a:prstGeom>
        </p:spPr>
        <p:txBody>
          <a:bodyPr>
            <a:noAutofit/>
          </a:bodyPr>
          <a:lstStyle>
            <a:lvl1pPr marL="0" indent="0">
              <a:buNone/>
              <a:defRPr sz="1600" b="0" i="0" u="none" baseline="0">
                <a:solidFill>
                  <a:schemeClr val="bg1"/>
                </a:solidFill>
                <a:uFill>
                  <a:solidFill>
                    <a:schemeClr val="accent1"/>
                  </a:solidFill>
                </a:uFill>
                <a:latin typeface="Gotham Book" pitchFamily="2" charset="0"/>
                <a:cs typeface="Gotham Book" pitchFamily="2" charset="0"/>
              </a:defRPr>
            </a:lvl1pPr>
            <a:lvl2pPr marL="502932" indent="0">
              <a:buNone/>
              <a:defRPr sz="1800"/>
            </a:lvl2pPr>
            <a:lvl3pPr marL="1005865" indent="0">
              <a:buNone/>
              <a:defRPr sz="1800"/>
            </a:lvl3pPr>
            <a:lvl4pPr marL="1508796" indent="0">
              <a:buNone/>
              <a:defRPr sz="1800"/>
            </a:lvl4pPr>
            <a:lvl5pPr marL="2011728" indent="0">
              <a:buNone/>
              <a:defRPr sz="1800"/>
            </a:lvl5pPr>
          </a:lstStyle>
          <a:p>
            <a:pPr lvl="0"/>
            <a:r>
              <a:rPr lang="en-US"/>
              <a:t>October 1, 2019</a:t>
            </a:r>
          </a:p>
        </p:txBody>
      </p:sp>
      <p:pic>
        <p:nvPicPr>
          <p:cNvPr id="8" name="Picture 7" descr="A blue background with black text&#10;&#10;Description automatically generated">
            <a:extLst>
              <a:ext uri="{FF2B5EF4-FFF2-40B4-BE49-F238E27FC236}">
                <a16:creationId xmlns:a16="http://schemas.microsoft.com/office/drawing/2014/main" id="{EDC1C41E-08EB-20CE-BA8C-7EEE738B0723}"/>
              </a:ext>
            </a:extLst>
          </p:cNvPr>
          <p:cNvPicPr>
            <a:picLocks noChangeAspect="1"/>
          </p:cNvPicPr>
          <p:nvPr userDrawn="1"/>
        </p:nvPicPr>
        <p:blipFill>
          <a:blip r:embed="rId2"/>
          <a:stretch>
            <a:fillRect/>
          </a:stretch>
        </p:blipFill>
        <p:spPr>
          <a:xfrm>
            <a:off x="10053743" y="0"/>
            <a:ext cx="3763857" cy="7772400"/>
          </a:xfrm>
          <a:prstGeom prst="rect">
            <a:avLst/>
          </a:prstGeom>
        </p:spPr>
      </p:pic>
      <p:sp>
        <p:nvSpPr>
          <p:cNvPr id="9" name="Rectangle 8">
            <a:extLst>
              <a:ext uri="{FF2B5EF4-FFF2-40B4-BE49-F238E27FC236}">
                <a16:creationId xmlns:a16="http://schemas.microsoft.com/office/drawing/2014/main" id="{A15A7624-748C-D677-BBED-795C44629336}"/>
              </a:ext>
            </a:extLst>
          </p:cNvPr>
          <p:cNvSpPr/>
          <p:nvPr userDrawn="1"/>
        </p:nvSpPr>
        <p:spPr>
          <a:xfrm>
            <a:off x="0" y="0"/>
            <a:ext cx="10053743" cy="274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15"/>
          </a:p>
        </p:txBody>
      </p:sp>
    </p:spTree>
    <p:extLst>
      <p:ext uri="{BB962C8B-B14F-4D97-AF65-F5344CB8AC3E}">
        <p14:creationId xmlns:p14="http://schemas.microsoft.com/office/powerpoint/2010/main" val="189167269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0 General — 4 col">
    <p:spTree>
      <p:nvGrpSpPr>
        <p:cNvPr id="1" name=""/>
        <p:cNvGrpSpPr/>
        <p:nvPr/>
      </p:nvGrpSpPr>
      <p:grpSpPr>
        <a:xfrm>
          <a:off x="0" y="0"/>
          <a:ext cx="0" cy="0"/>
          <a:chOff x="0" y="0"/>
          <a:chExt cx="0" cy="0"/>
        </a:xfrm>
      </p:grpSpPr>
      <p:sp>
        <p:nvSpPr>
          <p:cNvPr id="20" name="Text Placeholder 27">
            <a:extLst>
              <a:ext uri="{FF2B5EF4-FFF2-40B4-BE49-F238E27FC236}">
                <a16:creationId xmlns:a16="http://schemas.microsoft.com/office/drawing/2014/main" id="{6691F917-43EB-FB4D-BE27-FB1A8F35F240}"/>
              </a:ext>
            </a:extLst>
          </p:cNvPr>
          <p:cNvSpPr>
            <a:spLocks noGrp="1"/>
          </p:cNvSpPr>
          <p:nvPr>
            <p:ph type="body" sz="quarter" idx="14" hasCustomPrompt="1"/>
          </p:nvPr>
        </p:nvSpPr>
        <p:spPr>
          <a:xfrm>
            <a:off x="376997" y="2221096"/>
            <a:ext cx="3118043" cy="266930"/>
          </a:xfrm>
          <a:prstGeom prst="rect">
            <a:avLst/>
          </a:prstGeom>
        </p:spPr>
        <p:txBody>
          <a:bodyPr>
            <a:noAutofit/>
          </a:bodyPr>
          <a:lstStyle>
            <a:lvl1pPr marL="0" indent="0">
              <a:lnSpc>
                <a:spcPct val="100000"/>
              </a:lnSpc>
              <a:buNone/>
              <a:defRPr lang="en-US" sz="1800" b="0" i="0" smtClean="0">
                <a:solidFill>
                  <a:schemeClr val="accent1"/>
                </a:solidFill>
                <a:effectLst/>
              </a:defRPr>
            </a:lvl1pPr>
            <a:lvl2pPr marL="502932" indent="0">
              <a:buNone/>
              <a:defRPr sz="1000"/>
            </a:lvl2pPr>
            <a:lvl3pPr marL="1005865" indent="0">
              <a:buNone/>
              <a:defRPr sz="1000"/>
            </a:lvl3pPr>
            <a:lvl4pPr marL="1508796" indent="0">
              <a:buNone/>
              <a:defRPr sz="1000"/>
            </a:lvl4pPr>
            <a:lvl5pPr marL="2011728" indent="0">
              <a:buNone/>
              <a:defRPr sz="1000"/>
            </a:lvl5pPr>
          </a:lstStyle>
          <a:p>
            <a:pPr lvl="0"/>
            <a:r>
              <a:rPr lang="en-US"/>
              <a:t>Lorem Ipsum:</a:t>
            </a:r>
          </a:p>
        </p:txBody>
      </p:sp>
      <p:cxnSp>
        <p:nvCxnSpPr>
          <p:cNvPr id="21" name="Straight Connector 20">
            <a:extLst>
              <a:ext uri="{FF2B5EF4-FFF2-40B4-BE49-F238E27FC236}">
                <a16:creationId xmlns:a16="http://schemas.microsoft.com/office/drawing/2014/main" id="{DFF349B6-855D-2F4D-9836-ACFA630A1416}"/>
              </a:ext>
            </a:extLst>
          </p:cNvPr>
          <p:cNvCxnSpPr>
            <a:cxnSpLocks/>
          </p:cNvCxnSpPr>
          <p:nvPr userDrawn="1"/>
        </p:nvCxnSpPr>
        <p:spPr>
          <a:xfrm>
            <a:off x="457263" y="2110838"/>
            <a:ext cx="12852337"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ext Placeholder 27">
            <a:extLst>
              <a:ext uri="{FF2B5EF4-FFF2-40B4-BE49-F238E27FC236}">
                <a16:creationId xmlns:a16="http://schemas.microsoft.com/office/drawing/2014/main" id="{497EAC04-B2FB-194E-92B2-21ED85A78A91}"/>
              </a:ext>
            </a:extLst>
          </p:cNvPr>
          <p:cNvSpPr>
            <a:spLocks noGrp="1"/>
          </p:cNvSpPr>
          <p:nvPr>
            <p:ph type="body" sz="quarter" idx="15" hasCustomPrompt="1"/>
          </p:nvPr>
        </p:nvSpPr>
        <p:spPr>
          <a:xfrm>
            <a:off x="376997" y="2667536"/>
            <a:ext cx="3118043" cy="4038063"/>
          </a:xfrm>
          <a:prstGeom prst="rect">
            <a:avLst/>
          </a:prstGeom>
        </p:spPr>
        <p:txBody>
          <a:bodyPr>
            <a:noAutofit/>
          </a:bodyPr>
          <a:lstStyle>
            <a:lvl1pPr marL="171450" indent="-171450">
              <a:lnSpc>
                <a:spcPct val="100000"/>
              </a:lnSpc>
              <a:buFont typeface="Arial" panose="020B0604020202020204" pitchFamily="34" charset="0"/>
              <a:buChar char="•"/>
              <a:defRPr lang="en-US" sz="1400" b="0" i="0" smtClean="0">
                <a:solidFill>
                  <a:schemeClr val="tx1"/>
                </a:solidFill>
                <a:effectLst/>
              </a:defRPr>
            </a:lvl1pPr>
            <a:lvl2pPr marL="502932" indent="0">
              <a:buNone/>
              <a:defRPr sz="1000"/>
            </a:lvl2pPr>
            <a:lvl3pPr marL="1005865" indent="0">
              <a:buNone/>
              <a:defRPr sz="1000"/>
            </a:lvl3pPr>
            <a:lvl4pPr marL="1508796" indent="0">
              <a:buNone/>
              <a:defRPr sz="1000"/>
            </a:lvl4pPr>
            <a:lvl5pPr marL="2011728" indent="0">
              <a:buNone/>
              <a:defRPr sz="10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Mauris</a:t>
            </a:r>
            <a:r>
              <a:rPr lang="en-US"/>
              <a:t> semper </a:t>
            </a:r>
            <a:r>
              <a:rPr lang="en-US" err="1"/>
              <a:t>mauris</a:t>
            </a:r>
            <a:r>
              <a:rPr lang="en-US"/>
              <a:t> </a:t>
            </a:r>
            <a:r>
              <a:rPr lang="en-US" err="1"/>
              <a:t>fringilla</a:t>
            </a:r>
            <a:r>
              <a:rPr lang="en-US"/>
              <a:t> </a:t>
            </a:r>
            <a:r>
              <a:rPr lang="en-US" err="1"/>
              <a:t>pellentesque</a:t>
            </a:r>
            <a:r>
              <a:rPr lang="en-US"/>
              <a:t> </a:t>
            </a:r>
            <a:r>
              <a:rPr lang="en-US" err="1"/>
              <a:t>auctor</a:t>
            </a:r>
            <a:r>
              <a:rPr lang="en-US"/>
              <a:t>. </a:t>
            </a:r>
            <a:r>
              <a:rPr lang="en-US" err="1"/>
              <a:t>Etiam</a:t>
            </a:r>
            <a:r>
              <a:rPr lang="en-US"/>
              <a:t> in </a:t>
            </a:r>
            <a:r>
              <a:rPr lang="en-US" err="1"/>
              <a:t>tempor</a:t>
            </a:r>
            <a:r>
              <a:rPr lang="en-US"/>
              <a:t> ipsum, vitae </a:t>
            </a:r>
            <a:r>
              <a:rPr lang="en-US" err="1"/>
              <a:t>eleifend</a:t>
            </a:r>
            <a:r>
              <a:rPr lang="en-US"/>
              <a:t> dui. </a:t>
            </a:r>
          </a:p>
          <a:p>
            <a:pPr lvl="0"/>
            <a:r>
              <a:rPr lang="en-US" err="1"/>
              <a:t>Proin</a:t>
            </a:r>
            <a:r>
              <a:rPr lang="en-US"/>
              <a:t> vel convallis </a:t>
            </a:r>
            <a:r>
              <a:rPr lang="en-US" err="1"/>
              <a:t>massa</a:t>
            </a:r>
            <a:r>
              <a:rPr lang="en-US"/>
              <a:t>. </a:t>
            </a:r>
            <a:r>
              <a:rPr lang="en-US" err="1"/>
              <a:t>Mauris</a:t>
            </a:r>
            <a:r>
              <a:rPr lang="en-US"/>
              <a:t> at </a:t>
            </a:r>
            <a:r>
              <a:rPr lang="en-US" err="1"/>
              <a:t>nunc</a:t>
            </a:r>
            <a:r>
              <a:rPr lang="en-US"/>
              <a:t> vitae </a:t>
            </a:r>
            <a:r>
              <a:rPr lang="en-US" err="1"/>
              <a:t>justo</a:t>
            </a:r>
            <a:r>
              <a:rPr lang="en-US"/>
              <a:t> </a:t>
            </a:r>
            <a:r>
              <a:rPr lang="en-US" err="1"/>
              <a:t>finibus</a:t>
            </a:r>
            <a:r>
              <a:rPr lang="en-US"/>
              <a:t> </a:t>
            </a:r>
            <a:r>
              <a:rPr lang="en-US" err="1"/>
              <a:t>efficitur</a:t>
            </a:r>
            <a:r>
              <a:rPr lang="en-US"/>
              <a:t> </a:t>
            </a:r>
            <a:r>
              <a:rPr lang="en-US" err="1"/>
              <a:t>ut</a:t>
            </a:r>
            <a:r>
              <a:rPr lang="en-US"/>
              <a:t> at </a:t>
            </a:r>
            <a:r>
              <a:rPr lang="en-US" err="1"/>
              <a:t>risus</a:t>
            </a:r>
            <a:r>
              <a:rPr lang="en-US"/>
              <a:t>. </a:t>
            </a:r>
            <a:r>
              <a:rPr lang="en-US" err="1"/>
              <a:t>Mauris</a:t>
            </a:r>
            <a:r>
              <a:rPr lang="en-US"/>
              <a:t> sit </a:t>
            </a:r>
            <a:r>
              <a:rPr lang="en-US" err="1"/>
              <a:t>amet</a:t>
            </a:r>
            <a:r>
              <a:rPr lang="en-US"/>
              <a:t> </a:t>
            </a:r>
            <a:r>
              <a:rPr lang="en-US" err="1"/>
              <a:t>neque</a:t>
            </a:r>
            <a:r>
              <a:rPr lang="en-US"/>
              <a:t> id </a:t>
            </a:r>
            <a:r>
              <a:rPr lang="en-US" err="1"/>
              <a:t>turpis</a:t>
            </a:r>
            <a:r>
              <a:rPr lang="en-US"/>
              <a:t> fermentum </a:t>
            </a:r>
            <a:r>
              <a:rPr lang="en-US" err="1"/>
              <a:t>elementum</a:t>
            </a:r>
            <a:r>
              <a:rPr lang="en-US"/>
              <a:t>. In </a:t>
            </a:r>
            <a:r>
              <a:rPr lang="en-US" err="1"/>
              <a:t>efficitur</a:t>
            </a:r>
            <a:r>
              <a:rPr lang="en-US"/>
              <a:t> sed </a:t>
            </a:r>
            <a:r>
              <a:rPr lang="en-US" err="1"/>
              <a:t>enim</a:t>
            </a:r>
            <a:r>
              <a:rPr lang="en-US"/>
              <a:t> vitae </a:t>
            </a:r>
            <a:r>
              <a:rPr lang="en-US" err="1"/>
              <a:t>egestas</a:t>
            </a:r>
            <a:r>
              <a:rPr lang="en-US"/>
              <a:t>. </a:t>
            </a:r>
          </a:p>
          <a:p>
            <a:pPr lvl="0"/>
            <a:r>
              <a:rPr lang="en-US" err="1"/>
              <a:t>Curabitur</a:t>
            </a:r>
            <a:r>
              <a:rPr lang="en-US"/>
              <a:t> </a:t>
            </a:r>
            <a:r>
              <a:rPr lang="en-US" err="1"/>
              <a:t>vulputate</a:t>
            </a:r>
            <a:r>
              <a:rPr lang="en-US"/>
              <a:t> nisi non </a:t>
            </a:r>
            <a:r>
              <a:rPr lang="en-US" err="1"/>
              <a:t>luctus</a:t>
            </a:r>
            <a:r>
              <a:rPr lang="en-US"/>
              <a:t> </a:t>
            </a:r>
            <a:r>
              <a:rPr lang="en-US" err="1"/>
              <a:t>rhoncus</a:t>
            </a:r>
            <a:r>
              <a:rPr lang="en-US"/>
              <a:t>. </a:t>
            </a:r>
            <a:r>
              <a:rPr lang="en-US" err="1"/>
              <a:t>Nullam</a:t>
            </a:r>
            <a:r>
              <a:rPr lang="en-US"/>
              <a:t> id </a:t>
            </a:r>
            <a:r>
              <a:rPr lang="en-US" err="1"/>
              <a:t>mauris</a:t>
            </a:r>
            <a:r>
              <a:rPr lang="en-US"/>
              <a:t> sem. </a:t>
            </a:r>
            <a:r>
              <a:rPr lang="en-US" err="1"/>
              <a:t>Nulla</a:t>
            </a:r>
            <a:r>
              <a:rPr lang="en-US"/>
              <a:t> dictum mi </a:t>
            </a:r>
            <a:r>
              <a:rPr lang="en-US" err="1"/>
              <a:t>massa</a:t>
            </a:r>
            <a:r>
              <a:rPr lang="en-US"/>
              <a:t>, </a:t>
            </a:r>
            <a:r>
              <a:rPr lang="en-US" err="1"/>
              <a:t>finibus</a:t>
            </a:r>
            <a:r>
              <a:rPr lang="en-US"/>
              <a:t> </a:t>
            </a:r>
            <a:r>
              <a:rPr lang="en-US" err="1"/>
              <a:t>malesuada</a:t>
            </a:r>
            <a:r>
              <a:rPr lang="en-US"/>
              <a:t> </a:t>
            </a:r>
            <a:r>
              <a:rPr lang="en-US" err="1"/>
              <a:t>eros</a:t>
            </a:r>
            <a:r>
              <a:rPr lang="en-US"/>
              <a:t> </a:t>
            </a:r>
            <a:r>
              <a:rPr lang="en-US" err="1"/>
              <a:t>aliquam</a:t>
            </a:r>
            <a:r>
              <a:rPr lang="en-US"/>
              <a:t> non. Integer </a:t>
            </a:r>
            <a:r>
              <a:rPr lang="en-US" err="1"/>
              <a:t>nec</a:t>
            </a:r>
            <a:r>
              <a:rPr lang="en-US"/>
              <a:t> ante fermentum, </a:t>
            </a:r>
            <a:r>
              <a:rPr lang="en-US" err="1"/>
              <a:t>ultrices</a:t>
            </a:r>
            <a:r>
              <a:rPr lang="en-US"/>
              <a:t> nisi </a:t>
            </a:r>
            <a:r>
              <a:rPr lang="en-US" err="1"/>
              <a:t>nec</a:t>
            </a:r>
            <a:r>
              <a:rPr lang="en-US"/>
              <a:t>, </a:t>
            </a:r>
            <a:r>
              <a:rPr lang="en-US" err="1"/>
              <a:t>efficitur</a:t>
            </a:r>
            <a:r>
              <a:rPr lang="en-US"/>
              <a:t> ante. </a:t>
            </a:r>
          </a:p>
        </p:txBody>
      </p:sp>
      <p:cxnSp>
        <p:nvCxnSpPr>
          <p:cNvPr id="26" name="Straight Connector 25">
            <a:extLst>
              <a:ext uri="{FF2B5EF4-FFF2-40B4-BE49-F238E27FC236}">
                <a16:creationId xmlns:a16="http://schemas.microsoft.com/office/drawing/2014/main" id="{0A9D1819-7602-FF4D-AA3E-E7CBC91E10C4}"/>
              </a:ext>
            </a:extLst>
          </p:cNvPr>
          <p:cNvCxnSpPr>
            <a:cxnSpLocks/>
          </p:cNvCxnSpPr>
          <p:nvPr userDrawn="1"/>
        </p:nvCxnSpPr>
        <p:spPr>
          <a:xfrm>
            <a:off x="457200" y="587828"/>
            <a:ext cx="12852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 Placeholder 27">
            <a:extLst>
              <a:ext uri="{FF2B5EF4-FFF2-40B4-BE49-F238E27FC236}">
                <a16:creationId xmlns:a16="http://schemas.microsoft.com/office/drawing/2014/main" id="{FDD3C289-E0D6-E64C-A17F-B5FB35FA6D71}"/>
              </a:ext>
            </a:extLst>
          </p:cNvPr>
          <p:cNvSpPr>
            <a:spLocks noGrp="1"/>
          </p:cNvSpPr>
          <p:nvPr>
            <p:ph type="body" sz="quarter" idx="43" hasCustomPrompt="1"/>
          </p:nvPr>
        </p:nvSpPr>
        <p:spPr>
          <a:xfrm>
            <a:off x="3648517" y="2221096"/>
            <a:ext cx="3118043" cy="266930"/>
          </a:xfrm>
          <a:prstGeom prst="rect">
            <a:avLst/>
          </a:prstGeom>
        </p:spPr>
        <p:txBody>
          <a:bodyPr>
            <a:noAutofit/>
          </a:bodyPr>
          <a:lstStyle>
            <a:lvl1pPr marL="0" indent="0">
              <a:lnSpc>
                <a:spcPct val="100000"/>
              </a:lnSpc>
              <a:buNone/>
              <a:defRPr lang="en-US" sz="1800" b="0" i="0" smtClean="0">
                <a:solidFill>
                  <a:schemeClr val="accent1"/>
                </a:solidFill>
                <a:effectLst/>
              </a:defRPr>
            </a:lvl1pPr>
            <a:lvl2pPr marL="502932" indent="0">
              <a:buNone/>
              <a:defRPr sz="1000"/>
            </a:lvl2pPr>
            <a:lvl3pPr marL="1005865" indent="0">
              <a:buNone/>
              <a:defRPr sz="1000"/>
            </a:lvl3pPr>
            <a:lvl4pPr marL="1508796" indent="0">
              <a:buNone/>
              <a:defRPr sz="1000"/>
            </a:lvl4pPr>
            <a:lvl5pPr marL="2011728" indent="0">
              <a:buNone/>
              <a:defRPr sz="1000"/>
            </a:lvl5pPr>
          </a:lstStyle>
          <a:p>
            <a:pPr lvl="0"/>
            <a:r>
              <a:rPr lang="en-US"/>
              <a:t>Lorem Ipsum:</a:t>
            </a:r>
          </a:p>
        </p:txBody>
      </p:sp>
      <p:sp>
        <p:nvSpPr>
          <p:cNvPr id="16" name="Text Placeholder 27">
            <a:extLst>
              <a:ext uri="{FF2B5EF4-FFF2-40B4-BE49-F238E27FC236}">
                <a16:creationId xmlns:a16="http://schemas.microsoft.com/office/drawing/2014/main" id="{919F4027-0E13-0241-897F-666E7C8D1816}"/>
              </a:ext>
            </a:extLst>
          </p:cNvPr>
          <p:cNvSpPr>
            <a:spLocks noGrp="1"/>
          </p:cNvSpPr>
          <p:nvPr>
            <p:ph type="body" sz="quarter" idx="44" hasCustomPrompt="1"/>
          </p:nvPr>
        </p:nvSpPr>
        <p:spPr>
          <a:xfrm>
            <a:off x="3648517" y="2667536"/>
            <a:ext cx="3118043" cy="4038063"/>
          </a:xfrm>
          <a:prstGeom prst="rect">
            <a:avLst/>
          </a:prstGeom>
        </p:spPr>
        <p:txBody>
          <a:bodyPr>
            <a:noAutofit/>
          </a:bodyPr>
          <a:lstStyle>
            <a:lvl1pPr marL="171450" indent="-171450">
              <a:lnSpc>
                <a:spcPct val="100000"/>
              </a:lnSpc>
              <a:buFont typeface="Arial" panose="020B0604020202020204" pitchFamily="34" charset="0"/>
              <a:buChar char="•"/>
              <a:defRPr lang="en-US" sz="1400" b="0" i="0" smtClean="0">
                <a:solidFill>
                  <a:schemeClr val="tx1"/>
                </a:solidFill>
                <a:effectLst/>
              </a:defRPr>
            </a:lvl1pPr>
            <a:lvl2pPr marL="502932" indent="0">
              <a:buNone/>
              <a:defRPr sz="1000"/>
            </a:lvl2pPr>
            <a:lvl3pPr marL="1005865" indent="0">
              <a:buNone/>
              <a:defRPr sz="1000"/>
            </a:lvl3pPr>
            <a:lvl4pPr marL="1508796" indent="0">
              <a:buNone/>
              <a:defRPr sz="1000"/>
            </a:lvl4pPr>
            <a:lvl5pPr marL="2011728" indent="0">
              <a:buNone/>
              <a:defRPr sz="10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Mauris</a:t>
            </a:r>
            <a:r>
              <a:rPr lang="en-US"/>
              <a:t> semper </a:t>
            </a:r>
            <a:r>
              <a:rPr lang="en-US" err="1"/>
              <a:t>mauris</a:t>
            </a:r>
            <a:r>
              <a:rPr lang="en-US"/>
              <a:t> </a:t>
            </a:r>
            <a:r>
              <a:rPr lang="en-US" err="1"/>
              <a:t>fringilla</a:t>
            </a:r>
            <a:r>
              <a:rPr lang="en-US"/>
              <a:t> </a:t>
            </a:r>
            <a:r>
              <a:rPr lang="en-US" err="1"/>
              <a:t>pellentesque</a:t>
            </a:r>
            <a:r>
              <a:rPr lang="en-US"/>
              <a:t> </a:t>
            </a:r>
            <a:r>
              <a:rPr lang="en-US" err="1"/>
              <a:t>auctor</a:t>
            </a:r>
            <a:r>
              <a:rPr lang="en-US"/>
              <a:t>. </a:t>
            </a:r>
            <a:r>
              <a:rPr lang="en-US" err="1"/>
              <a:t>Etiam</a:t>
            </a:r>
            <a:r>
              <a:rPr lang="en-US"/>
              <a:t> in </a:t>
            </a:r>
            <a:r>
              <a:rPr lang="en-US" err="1"/>
              <a:t>tempor</a:t>
            </a:r>
            <a:r>
              <a:rPr lang="en-US"/>
              <a:t> ipsum, vitae </a:t>
            </a:r>
            <a:r>
              <a:rPr lang="en-US" err="1"/>
              <a:t>eleifend</a:t>
            </a:r>
            <a:r>
              <a:rPr lang="en-US"/>
              <a:t> dui. </a:t>
            </a:r>
          </a:p>
          <a:p>
            <a:pPr lvl="0"/>
            <a:r>
              <a:rPr lang="en-US" err="1"/>
              <a:t>Proin</a:t>
            </a:r>
            <a:r>
              <a:rPr lang="en-US"/>
              <a:t> vel convallis </a:t>
            </a:r>
            <a:r>
              <a:rPr lang="en-US" err="1"/>
              <a:t>massa</a:t>
            </a:r>
            <a:r>
              <a:rPr lang="en-US"/>
              <a:t>. </a:t>
            </a:r>
            <a:r>
              <a:rPr lang="en-US" err="1"/>
              <a:t>Mauris</a:t>
            </a:r>
            <a:r>
              <a:rPr lang="en-US"/>
              <a:t> at </a:t>
            </a:r>
            <a:r>
              <a:rPr lang="en-US" err="1"/>
              <a:t>nunc</a:t>
            </a:r>
            <a:r>
              <a:rPr lang="en-US"/>
              <a:t> vitae </a:t>
            </a:r>
            <a:r>
              <a:rPr lang="en-US" err="1"/>
              <a:t>justo</a:t>
            </a:r>
            <a:r>
              <a:rPr lang="en-US"/>
              <a:t> </a:t>
            </a:r>
            <a:r>
              <a:rPr lang="en-US" err="1"/>
              <a:t>finibus</a:t>
            </a:r>
            <a:r>
              <a:rPr lang="en-US"/>
              <a:t> </a:t>
            </a:r>
            <a:r>
              <a:rPr lang="en-US" err="1"/>
              <a:t>efficitur</a:t>
            </a:r>
            <a:r>
              <a:rPr lang="en-US"/>
              <a:t> </a:t>
            </a:r>
            <a:r>
              <a:rPr lang="en-US" err="1"/>
              <a:t>ut</a:t>
            </a:r>
            <a:r>
              <a:rPr lang="en-US"/>
              <a:t> at </a:t>
            </a:r>
            <a:r>
              <a:rPr lang="en-US" err="1"/>
              <a:t>risus</a:t>
            </a:r>
            <a:r>
              <a:rPr lang="en-US"/>
              <a:t>. </a:t>
            </a:r>
            <a:r>
              <a:rPr lang="en-US" err="1"/>
              <a:t>Mauris</a:t>
            </a:r>
            <a:r>
              <a:rPr lang="en-US"/>
              <a:t> sit </a:t>
            </a:r>
            <a:r>
              <a:rPr lang="en-US" err="1"/>
              <a:t>amet</a:t>
            </a:r>
            <a:r>
              <a:rPr lang="en-US"/>
              <a:t> </a:t>
            </a:r>
            <a:r>
              <a:rPr lang="en-US" err="1"/>
              <a:t>neque</a:t>
            </a:r>
            <a:r>
              <a:rPr lang="en-US"/>
              <a:t> id </a:t>
            </a:r>
            <a:r>
              <a:rPr lang="en-US" err="1"/>
              <a:t>turpis</a:t>
            </a:r>
            <a:r>
              <a:rPr lang="en-US"/>
              <a:t> fermentum </a:t>
            </a:r>
            <a:r>
              <a:rPr lang="en-US" err="1"/>
              <a:t>elementum</a:t>
            </a:r>
            <a:r>
              <a:rPr lang="en-US"/>
              <a:t>. In </a:t>
            </a:r>
            <a:r>
              <a:rPr lang="en-US" err="1"/>
              <a:t>efficitur</a:t>
            </a:r>
            <a:r>
              <a:rPr lang="en-US"/>
              <a:t> sed </a:t>
            </a:r>
            <a:r>
              <a:rPr lang="en-US" err="1"/>
              <a:t>enim</a:t>
            </a:r>
            <a:r>
              <a:rPr lang="en-US"/>
              <a:t> vitae </a:t>
            </a:r>
            <a:r>
              <a:rPr lang="en-US" err="1"/>
              <a:t>egestas</a:t>
            </a:r>
            <a:r>
              <a:rPr lang="en-US"/>
              <a:t>. </a:t>
            </a:r>
          </a:p>
          <a:p>
            <a:pPr lvl="0"/>
            <a:r>
              <a:rPr lang="en-US" err="1"/>
              <a:t>Curabitur</a:t>
            </a:r>
            <a:r>
              <a:rPr lang="en-US"/>
              <a:t> </a:t>
            </a:r>
            <a:r>
              <a:rPr lang="en-US" err="1"/>
              <a:t>vulputate</a:t>
            </a:r>
            <a:r>
              <a:rPr lang="en-US"/>
              <a:t> nisi non </a:t>
            </a:r>
            <a:r>
              <a:rPr lang="en-US" err="1"/>
              <a:t>luctus</a:t>
            </a:r>
            <a:r>
              <a:rPr lang="en-US"/>
              <a:t> </a:t>
            </a:r>
            <a:r>
              <a:rPr lang="en-US" err="1"/>
              <a:t>rhoncus</a:t>
            </a:r>
            <a:r>
              <a:rPr lang="en-US"/>
              <a:t>. </a:t>
            </a:r>
            <a:r>
              <a:rPr lang="en-US" err="1"/>
              <a:t>Nullam</a:t>
            </a:r>
            <a:r>
              <a:rPr lang="en-US"/>
              <a:t> id </a:t>
            </a:r>
            <a:r>
              <a:rPr lang="en-US" err="1"/>
              <a:t>mauris</a:t>
            </a:r>
            <a:r>
              <a:rPr lang="en-US"/>
              <a:t> sem. </a:t>
            </a:r>
            <a:r>
              <a:rPr lang="en-US" err="1"/>
              <a:t>Nulla</a:t>
            </a:r>
            <a:r>
              <a:rPr lang="en-US"/>
              <a:t> dictum mi </a:t>
            </a:r>
            <a:r>
              <a:rPr lang="en-US" err="1"/>
              <a:t>massa</a:t>
            </a:r>
            <a:r>
              <a:rPr lang="en-US"/>
              <a:t>, </a:t>
            </a:r>
            <a:r>
              <a:rPr lang="en-US" err="1"/>
              <a:t>finibus</a:t>
            </a:r>
            <a:r>
              <a:rPr lang="en-US"/>
              <a:t> </a:t>
            </a:r>
            <a:r>
              <a:rPr lang="en-US" err="1"/>
              <a:t>malesuada</a:t>
            </a:r>
            <a:r>
              <a:rPr lang="en-US"/>
              <a:t> </a:t>
            </a:r>
            <a:r>
              <a:rPr lang="en-US" err="1"/>
              <a:t>eros</a:t>
            </a:r>
            <a:r>
              <a:rPr lang="en-US"/>
              <a:t> </a:t>
            </a:r>
            <a:r>
              <a:rPr lang="en-US" err="1"/>
              <a:t>aliquam</a:t>
            </a:r>
            <a:r>
              <a:rPr lang="en-US"/>
              <a:t> non. Integer </a:t>
            </a:r>
            <a:r>
              <a:rPr lang="en-US" err="1"/>
              <a:t>nec</a:t>
            </a:r>
            <a:r>
              <a:rPr lang="en-US"/>
              <a:t> ante fermentum, </a:t>
            </a:r>
            <a:r>
              <a:rPr lang="en-US" err="1"/>
              <a:t>ultrices</a:t>
            </a:r>
            <a:r>
              <a:rPr lang="en-US"/>
              <a:t> nisi </a:t>
            </a:r>
            <a:r>
              <a:rPr lang="en-US" err="1"/>
              <a:t>nec</a:t>
            </a:r>
            <a:r>
              <a:rPr lang="en-US"/>
              <a:t>, </a:t>
            </a:r>
            <a:r>
              <a:rPr lang="en-US" err="1"/>
              <a:t>efficitur</a:t>
            </a:r>
            <a:r>
              <a:rPr lang="en-US"/>
              <a:t> ante. </a:t>
            </a:r>
          </a:p>
        </p:txBody>
      </p:sp>
      <p:sp>
        <p:nvSpPr>
          <p:cNvPr id="17" name="Text Placeholder 27">
            <a:extLst>
              <a:ext uri="{FF2B5EF4-FFF2-40B4-BE49-F238E27FC236}">
                <a16:creationId xmlns:a16="http://schemas.microsoft.com/office/drawing/2014/main" id="{DB8A49FA-23E4-DB4F-BCC9-9537BEA605B6}"/>
              </a:ext>
            </a:extLst>
          </p:cNvPr>
          <p:cNvSpPr>
            <a:spLocks noGrp="1"/>
          </p:cNvSpPr>
          <p:nvPr>
            <p:ph type="body" sz="quarter" idx="45" hasCustomPrompt="1"/>
          </p:nvPr>
        </p:nvSpPr>
        <p:spPr>
          <a:xfrm>
            <a:off x="6920037" y="2221096"/>
            <a:ext cx="3118043" cy="266930"/>
          </a:xfrm>
          <a:prstGeom prst="rect">
            <a:avLst/>
          </a:prstGeom>
        </p:spPr>
        <p:txBody>
          <a:bodyPr>
            <a:noAutofit/>
          </a:bodyPr>
          <a:lstStyle>
            <a:lvl1pPr marL="0" indent="0">
              <a:lnSpc>
                <a:spcPct val="100000"/>
              </a:lnSpc>
              <a:buNone/>
              <a:defRPr lang="en-US" sz="1800" b="0" i="0" smtClean="0">
                <a:solidFill>
                  <a:schemeClr val="accent1"/>
                </a:solidFill>
                <a:effectLst/>
              </a:defRPr>
            </a:lvl1pPr>
            <a:lvl2pPr marL="502932" indent="0">
              <a:buNone/>
              <a:defRPr sz="1000"/>
            </a:lvl2pPr>
            <a:lvl3pPr marL="1005865" indent="0">
              <a:buNone/>
              <a:defRPr sz="1000"/>
            </a:lvl3pPr>
            <a:lvl4pPr marL="1508796" indent="0">
              <a:buNone/>
              <a:defRPr sz="1000"/>
            </a:lvl4pPr>
            <a:lvl5pPr marL="2011728" indent="0">
              <a:buNone/>
              <a:defRPr sz="1000"/>
            </a:lvl5pPr>
          </a:lstStyle>
          <a:p>
            <a:pPr lvl="0"/>
            <a:r>
              <a:rPr lang="en-US"/>
              <a:t>Lorem Ipsum:</a:t>
            </a:r>
          </a:p>
        </p:txBody>
      </p:sp>
      <p:sp>
        <p:nvSpPr>
          <p:cNvPr id="19" name="Text Placeholder 27">
            <a:extLst>
              <a:ext uri="{FF2B5EF4-FFF2-40B4-BE49-F238E27FC236}">
                <a16:creationId xmlns:a16="http://schemas.microsoft.com/office/drawing/2014/main" id="{EDD98FD8-A20E-514B-A982-5958415674F7}"/>
              </a:ext>
            </a:extLst>
          </p:cNvPr>
          <p:cNvSpPr>
            <a:spLocks noGrp="1"/>
          </p:cNvSpPr>
          <p:nvPr>
            <p:ph type="body" sz="quarter" idx="46" hasCustomPrompt="1"/>
          </p:nvPr>
        </p:nvSpPr>
        <p:spPr>
          <a:xfrm>
            <a:off x="6920037" y="2667536"/>
            <a:ext cx="3118043" cy="4038063"/>
          </a:xfrm>
          <a:prstGeom prst="rect">
            <a:avLst/>
          </a:prstGeom>
        </p:spPr>
        <p:txBody>
          <a:bodyPr>
            <a:noAutofit/>
          </a:bodyPr>
          <a:lstStyle>
            <a:lvl1pPr marL="171450" indent="-171450">
              <a:lnSpc>
                <a:spcPct val="100000"/>
              </a:lnSpc>
              <a:buFont typeface="Arial" panose="020B0604020202020204" pitchFamily="34" charset="0"/>
              <a:buChar char="•"/>
              <a:defRPr lang="en-US" sz="1400" b="0" i="0" smtClean="0">
                <a:solidFill>
                  <a:schemeClr val="tx1"/>
                </a:solidFill>
                <a:effectLst/>
              </a:defRPr>
            </a:lvl1pPr>
            <a:lvl2pPr marL="502932" indent="0">
              <a:buNone/>
              <a:defRPr sz="1000"/>
            </a:lvl2pPr>
            <a:lvl3pPr marL="1005865" indent="0">
              <a:buNone/>
              <a:defRPr sz="1000"/>
            </a:lvl3pPr>
            <a:lvl4pPr marL="1508796" indent="0">
              <a:buNone/>
              <a:defRPr sz="1000"/>
            </a:lvl4pPr>
            <a:lvl5pPr marL="2011728" indent="0">
              <a:buNone/>
              <a:defRPr sz="10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Mauris</a:t>
            </a:r>
            <a:r>
              <a:rPr lang="en-US"/>
              <a:t> semper </a:t>
            </a:r>
            <a:r>
              <a:rPr lang="en-US" err="1"/>
              <a:t>mauris</a:t>
            </a:r>
            <a:r>
              <a:rPr lang="en-US"/>
              <a:t> </a:t>
            </a:r>
            <a:r>
              <a:rPr lang="en-US" err="1"/>
              <a:t>fringilla</a:t>
            </a:r>
            <a:r>
              <a:rPr lang="en-US"/>
              <a:t> </a:t>
            </a:r>
            <a:r>
              <a:rPr lang="en-US" err="1"/>
              <a:t>pellentesque</a:t>
            </a:r>
            <a:r>
              <a:rPr lang="en-US"/>
              <a:t> </a:t>
            </a:r>
            <a:r>
              <a:rPr lang="en-US" err="1"/>
              <a:t>auctor</a:t>
            </a:r>
            <a:r>
              <a:rPr lang="en-US"/>
              <a:t>. </a:t>
            </a:r>
            <a:r>
              <a:rPr lang="en-US" err="1"/>
              <a:t>Etiam</a:t>
            </a:r>
            <a:r>
              <a:rPr lang="en-US"/>
              <a:t> in </a:t>
            </a:r>
            <a:r>
              <a:rPr lang="en-US" err="1"/>
              <a:t>tempor</a:t>
            </a:r>
            <a:r>
              <a:rPr lang="en-US"/>
              <a:t> ipsum, vitae </a:t>
            </a:r>
            <a:r>
              <a:rPr lang="en-US" err="1"/>
              <a:t>eleifend</a:t>
            </a:r>
            <a:r>
              <a:rPr lang="en-US"/>
              <a:t> dui. </a:t>
            </a:r>
          </a:p>
          <a:p>
            <a:pPr lvl="0"/>
            <a:r>
              <a:rPr lang="en-US" err="1"/>
              <a:t>Proin</a:t>
            </a:r>
            <a:r>
              <a:rPr lang="en-US"/>
              <a:t> vel convallis </a:t>
            </a:r>
            <a:r>
              <a:rPr lang="en-US" err="1"/>
              <a:t>massa</a:t>
            </a:r>
            <a:r>
              <a:rPr lang="en-US"/>
              <a:t>. </a:t>
            </a:r>
            <a:r>
              <a:rPr lang="en-US" err="1"/>
              <a:t>Mauris</a:t>
            </a:r>
            <a:r>
              <a:rPr lang="en-US"/>
              <a:t> at </a:t>
            </a:r>
            <a:r>
              <a:rPr lang="en-US" err="1"/>
              <a:t>nunc</a:t>
            </a:r>
            <a:r>
              <a:rPr lang="en-US"/>
              <a:t> vitae </a:t>
            </a:r>
            <a:r>
              <a:rPr lang="en-US" err="1"/>
              <a:t>justo</a:t>
            </a:r>
            <a:r>
              <a:rPr lang="en-US"/>
              <a:t> </a:t>
            </a:r>
            <a:r>
              <a:rPr lang="en-US" err="1"/>
              <a:t>finibus</a:t>
            </a:r>
            <a:r>
              <a:rPr lang="en-US"/>
              <a:t> </a:t>
            </a:r>
            <a:r>
              <a:rPr lang="en-US" err="1"/>
              <a:t>efficitur</a:t>
            </a:r>
            <a:r>
              <a:rPr lang="en-US"/>
              <a:t> </a:t>
            </a:r>
            <a:r>
              <a:rPr lang="en-US" err="1"/>
              <a:t>ut</a:t>
            </a:r>
            <a:r>
              <a:rPr lang="en-US"/>
              <a:t> at </a:t>
            </a:r>
            <a:r>
              <a:rPr lang="en-US" err="1"/>
              <a:t>risus</a:t>
            </a:r>
            <a:r>
              <a:rPr lang="en-US"/>
              <a:t>. </a:t>
            </a:r>
            <a:r>
              <a:rPr lang="en-US" err="1"/>
              <a:t>Mauris</a:t>
            </a:r>
            <a:r>
              <a:rPr lang="en-US"/>
              <a:t> sit </a:t>
            </a:r>
            <a:r>
              <a:rPr lang="en-US" err="1"/>
              <a:t>amet</a:t>
            </a:r>
            <a:r>
              <a:rPr lang="en-US"/>
              <a:t> </a:t>
            </a:r>
            <a:r>
              <a:rPr lang="en-US" err="1"/>
              <a:t>neque</a:t>
            </a:r>
            <a:r>
              <a:rPr lang="en-US"/>
              <a:t> id </a:t>
            </a:r>
            <a:r>
              <a:rPr lang="en-US" err="1"/>
              <a:t>turpis</a:t>
            </a:r>
            <a:r>
              <a:rPr lang="en-US"/>
              <a:t> fermentum </a:t>
            </a:r>
            <a:r>
              <a:rPr lang="en-US" err="1"/>
              <a:t>elementum</a:t>
            </a:r>
            <a:r>
              <a:rPr lang="en-US"/>
              <a:t>. In </a:t>
            </a:r>
            <a:r>
              <a:rPr lang="en-US" err="1"/>
              <a:t>efficitur</a:t>
            </a:r>
            <a:r>
              <a:rPr lang="en-US"/>
              <a:t> sed </a:t>
            </a:r>
            <a:r>
              <a:rPr lang="en-US" err="1"/>
              <a:t>enim</a:t>
            </a:r>
            <a:r>
              <a:rPr lang="en-US"/>
              <a:t> vitae </a:t>
            </a:r>
            <a:r>
              <a:rPr lang="en-US" err="1"/>
              <a:t>egestas</a:t>
            </a:r>
            <a:r>
              <a:rPr lang="en-US"/>
              <a:t>. </a:t>
            </a:r>
          </a:p>
          <a:p>
            <a:pPr lvl="0"/>
            <a:r>
              <a:rPr lang="en-US" err="1"/>
              <a:t>Curabitur</a:t>
            </a:r>
            <a:r>
              <a:rPr lang="en-US"/>
              <a:t> </a:t>
            </a:r>
            <a:r>
              <a:rPr lang="en-US" err="1"/>
              <a:t>vulputate</a:t>
            </a:r>
            <a:r>
              <a:rPr lang="en-US"/>
              <a:t> nisi non </a:t>
            </a:r>
            <a:r>
              <a:rPr lang="en-US" err="1"/>
              <a:t>luctus</a:t>
            </a:r>
            <a:r>
              <a:rPr lang="en-US"/>
              <a:t> </a:t>
            </a:r>
            <a:r>
              <a:rPr lang="en-US" err="1"/>
              <a:t>rhoncus</a:t>
            </a:r>
            <a:r>
              <a:rPr lang="en-US"/>
              <a:t>. </a:t>
            </a:r>
            <a:r>
              <a:rPr lang="en-US" err="1"/>
              <a:t>Nullam</a:t>
            </a:r>
            <a:r>
              <a:rPr lang="en-US"/>
              <a:t> id </a:t>
            </a:r>
            <a:r>
              <a:rPr lang="en-US" err="1"/>
              <a:t>mauris</a:t>
            </a:r>
            <a:r>
              <a:rPr lang="en-US"/>
              <a:t> sem. </a:t>
            </a:r>
            <a:r>
              <a:rPr lang="en-US" err="1"/>
              <a:t>Nulla</a:t>
            </a:r>
            <a:r>
              <a:rPr lang="en-US"/>
              <a:t> dictum mi </a:t>
            </a:r>
            <a:r>
              <a:rPr lang="en-US" err="1"/>
              <a:t>massa</a:t>
            </a:r>
            <a:r>
              <a:rPr lang="en-US"/>
              <a:t>, </a:t>
            </a:r>
            <a:r>
              <a:rPr lang="en-US" err="1"/>
              <a:t>finibus</a:t>
            </a:r>
            <a:r>
              <a:rPr lang="en-US"/>
              <a:t> </a:t>
            </a:r>
            <a:r>
              <a:rPr lang="en-US" err="1"/>
              <a:t>malesuada</a:t>
            </a:r>
            <a:r>
              <a:rPr lang="en-US"/>
              <a:t> </a:t>
            </a:r>
            <a:r>
              <a:rPr lang="en-US" err="1"/>
              <a:t>eros</a:t>
            </a:r>
            <a:r>
              <a:rPr lang="en-US"/>
              <a:t> </a:t>
            </a:r>
            <a:r>
              <a:rPr lang="en-US" err="1"/>
              <a:t>aliquam</a:t>
            </a:r>
            <a:r>
              <a:rPr lang="en-US"/>
              <a:t> non. Integer </a:t>
            </a:r>
            <a:r>
              <a:rPr lang="en-US" err="1"/>
              <a:t>nec</a:t>
            </a:r>
            <a:r>
              <a:rPr lang="en-US"/>
              <a:t> ante fermentum, </a:t>
            </a:r>
            <a:r>
              <a:rPr lang="en-US" err="1"/>
              <a:t>ultrices</a:t>
            </a:r>
            <a:r>
              <a:rPr lang="en-US"/>
              <a:t> nisi </a:t>
            </a:r>
            <a:r>
              <a:rPr lang="en-US" err="1"/>
              <a:t>nec</a:t>
            </a:r>
            <a:r>
              <a:rPr lang="en-US"/>
              <a:t>, </a:t>
            </a:r>
            <a:r>
              <a:rPr lang="en-US" err="1"/>
              <a:t>efficitur</a:t>
            </a:r>
            <a:r>
              <a:rPr lang="en-US"/>
              <a:t> ante. </a:t>
            </a:r>
          </a:p>
        </p:txBody>
      </p:sp>
      <p:sp>
        <p:nvSpPr>
          <p:cNvPr id="30" name="Text Placeholder 27">
            <a:extLst>
              <a:ext uri="{FF2B5EF4-FFF2-40B4-BE49-F238E27FC236}">
                <a16:creationId xmlns:a16="http://schemas.microsoft.com/office/drawing/2014/main" id="{9F212FCD-61D8-5A48-8E46-51350ABFE87E}"/>
              </a:ext>
            </a:extLst>
          </p:cNvPr>
          <p:cNvSpPr>
            <a:spLocks noGrp="1"/>
          </p:cNvSpPr>
          <p:nvPr>
            <p:ph type="body" sz="quarter" idx="47" hasCustomPrompt="1"/>
          </p:nvPr>
        </p:nvSpPr>
        <p:spPr>
          <a:xfrm>
            <a:off x="10191557" y="2221096"/>
            <a:ext cx="3118043" cy="266930"/>
          </a:xfrm>
          <a:prstGeom prst="rect">
            <a:avLst/>
          </a:prstGeom>
        </p:spPr>
        <p:txBody>
          <a:bodyPr>
            <a:noAutofit/>
          </a:bodyPr>
          <a:lstStyle>
            <a:lvl1pPr marL="0" indent="0">
              <a:lnSpc>
                <a:spcPct val="100000"/>
              </a:lnSpc>
              <a:buNone/>
              <a:defRPr lang="en-US" sz="1800" b="0" i="0" smtClean="0">
                <a:solidFill>
                  <a:schemeClr val="accent1"/>
                </a:solidFill>
                <a:effectLst/>
              </a:defRPr>
            </a:lvl1pPr>
            <a:lvl2pPr marL="502932" indent="0">
              <a:buNone/>
              <a:defRPr sz="1000"/>
            </a:lvl2pPr>
            <a:lvl3pPr marL="1005865" indent="0">
              <a:buNone/>
              <a:defRPr sz="1000"/>
            </a:lvl3pPr>
            <a:lvl4pPr marL="1508796" indent="0">
              <a:buNone/>
              <a:defRPr sz="1000"/>
            </a:lvl4pPr>
            <a:lvl5pPr marL="2011728" indent="0">
              <a:buNone/>
              <a:defRPr sz="1000"/>
            </a:lvl5pPr>
          </a:lstStyle>
          <a:p>
            <a:pPr lvl="0"/>
            <a:r>
              <a:rPr lang="en-US"/>
              <a:t>Lorem Ipsum:</a:t>
            </a:r>
          </a:p>
        </p:txBody>
      </p:sp>
      <p:sp>
        <p:nvSpPr>
          <p:cNvPr id="31" name="Text Placeholder 27">
            <a:extLst>
              <a:ext uri="{FF2B5EF4-FFF2-40B4-BE49-F238E27FC236}">
                <a16:creationId xmlns:a16="http://schemas.microsoft.com/office/drawing/2014/main" id="{CDA6EF21-DED4-A042-BF51-8387669B70B9}"/>
              </a:ext>
            </a:extLst>
          </p:cNvPr>
          <p:cNvSpPr>
            <a:spLocks noGrp="1"/>
          </p:cNvSpPr>
          <p:nvPr>
            <p:ph type="body" sz="quarter" idx="48" hasCustomPrompt="1"/>
          </p:nvPr>
        </p:nvSpPr>
        <p:spPr>
          <a:xfrm>
            <a:off x="10191557" y="2667536"/>
            <a:ext cx="3118043" cy="4038063"/>
          </a:xfrm>
          <a:prstGeom prst="rect">
            <a:avLst/>
          </a:prstGeom>
        </p:spPr>
        <p:txBody>
          <a:bodyPr>
            <a:noAutofit/>
          </a:bodyPr>
          <a:lstStyle>
            <a:lvl1pPr marL="171450" indent="-171450">
              <a:lnSpc>
                <a:spcPct val="100000"/>
              </a:lnSpc>
              <a:buFont typeface="Arial" panose="020B0604020202020204" pitchFamily="34" charset="0"/>
              <a:buChar char="•"/>
              <a:defRPr lang="en-US" sz="1400" b="0" i="0" smtClean="0">
                <a:solidFill>
                  <a:schemeClr val="tx1"/>
                </a:solidFill>
                <a:effectLst/>
              </a:defRPr>
            </a:lvl1pPr>
            <a:lvl2pPr marL="502932" indent="0">
              <a:buNone/>
              <a:defRPr sz="1000"/>
            </a:lvl2pPr>
            <a:lvl3pPr marL="1005865" indent="0">
              <a:buNone/>
              <a:defRPr sz="1000"/>
            </a:lvl3pPr>
            <a:lvl4pPr marL="1508796" indent="0">
              <a:buNone/>
              <a:defRPr sz="1000"/>
            </a:lvl4pPr>
            <a:lvl5pPr marL="2011728" indent="0">
              <a:buNone/>
              <a:defRPr sz="10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Mauris</a:t>
            </a:r>
            <a:r>
              <a:rPr lang="en-US"/>
              <a:t> semper </a:t>
            </a:r>
            <a:r>
              <a:rPr lang="en-US" err="1"/>
              <a:t>mauris</a:t>
            </a:r>
            <a:r>
              <a:rPr lang="en-US"/>
              <a:t> </a:t>
            </a:r>
            <a:r>
              <a:rPr lang="en-US" err="1"/>
              <a:t>fringilla</a:t>
            </a:r>
            <a:r>
              <a:rPr lang="en-US"/>
              <a:t> </a:t>
            </a:r>
            <a:r>
              <a:rPr lang="en-US" err="1"/>
              <a:t>pellentesque</a:t>
            </a:r>
            <a:r>
              <a:rPr lang="en-US"/>
              <a:t> </a:t>
            </a:r>
            <a:r>
              <a:rPr lang="en-US" err="1"/>
              <a:t>auctor</a:t>
            </a:r>
            <a:r>
              <a:rPr lang="en-US"/>
              <a:t>. </a:t>
            </a:r>
            <a:r>
              <a:rPr lang="en-US" err="1"/>
              <a:t>Etiam</a:t>
            </a:r>
            <a:r>
              <a:rPr lang="en-US"/>
              <a:t> in </a:t>
            </a:r>
            <a:r>
              <a:rPr lang="en-US" err="1"/>
              <a:t>tempor</a:t>
            </a:r>
            <a:r>
              <a:rPr lang="en-US"/>
              <a:t> ipsum, vitae </a:t>
            </a:r>
            <a:r>
              <a:rPr lang="en-US" err="1"/>
              <a:t>eleifend</a:t>
            </a:r>
            <a:r>
              <a:rPr lang="en-US"/>
              <a:t> dui. </a:t>
            </a:r>
          </a:p>
          <a:p>
            <a:pPr lvl="0"/>
            <a:r>
              <a:rPr lang="en-US" err="1"/>
              <a:t>Proin</a:t>
            </a:r>
            <a:r>
              <a:rPr lang="en-US"/>
              <a:t> vel convallis </a:t>
            </a:r>
            <a:r>
              <a:rPr lang="en-US" err="1"/>
              <a:t>massa</a:t>
            </a:r>
            <a:r>
              <a:rPr lang="en-US"/>
              <a:t>. </a:t>
            </a:r>
            <a:r>
              <a:rPr lang="en-US" err="1"/>
              <a:t>Mauris</a:t>
            </a:r>
            <a:r>
              <a:rPr lang="en-US"/>
              <a:t> at </a:t>
            </a:r>
            <a:r>
              <a:rPr lang="en-US" err="1"/>
              <a:t>nunc</a:t>
            </a:r>
            <a:r>
              <a:rPr lang="en-US"/>
              <a:t> vitae </a:t>
            </a:r>
            <a:r>
              <a:rPr lang="en-US" err="1"/>
              <a:t>justo</a:t>
            </a:r>
            <a:r>
              <a:rPr lang="en-US"/>
              <a:t> </a:t>
            </a:r>
            <a:r>
              <a:rPr lang="en-US" err="1"/>
              <a:t>finibus</a:t>
            </a:r>
            <a:r>
              <a:rPr lang="en-US"/>
              <a:t> </a:t>
            </a:r>
            <a:r>
              <a:rPr lang="en-US" err="1"/>
              <a:t>efficitur</a:t>
            </a:r>
            <a:r>
              <a:rPr lang="en-US"/>
              <a:t> </a:t>
            </a:r>
            <a:r>
              <a:rPr lang="en-US" err="1"/>
              <a:t>ut</a:t>
            </a:r>
            <a:r>
              <a:rPr lang="en-US"/>
              <a:t> at </a:t>
            </a:r>
            <a:r>
              <a:rPr lang="en-US" err="1"/>
              <a:t>risus</a:t>
            </a:r>
            <a:r>
              <a:rPr lang="en-US"/>
              <a:t>. </a:t>
            </a:r>
            <a:r>
              <a:rPr lang="en-US" err="1"/>
              <a:t>Mauris</a:t>
            </a:r>
            <a:r>
              <a:rPr lang="en-US"/>
              <a:t> sit </a:t>
            </a:r>
            <a:r>
              <a:rPr lang="en-US" err="1"/>
              <a:t>amet</a:t>
            </a:r>
            <a:r>
              <a:rPr lang="en-US"/>
              <a:t> </a:t>
            </a:r>
            <a:r>
              <a:rPr lang="en-US" err="1"/>
              <a:t>neque</a:t>
            </a:r>
            <a:r>
              <a:rPr lang="en-US"/>
              <a:t> id </a:t>
            </a:r>
            <a:r>
              <a:rPr lang="en-US" err="1"/>
              <a:t>turpis</a:t>
            </a:r>
            <a:r>
              <a:rPr lang="en-US"/>
              <a:t> fermentum </a:t>
            </a:r>
            <a:r>
              <a:rPr lang="en-US" err="1"/>
              <a:t>elementum</a:t>
            </a:r>
            <a:r>
              <a:rPr lang="en-US"/>
              <a:t>. In </a:t>
            </a:r>
            <a:r>
              <a:rPr lang="en-US" err="1"/>
              <a:t>efficitur</a:t>
            </a:r>
            <a:r>
              <a:rPr lang="en-US"/>
              <a:t> sed </a:t>
            </a:r>
            <a:r>
              <a:rPr lang="en-US" err="1"/>
              <a:t>enim</a:t>
            </a:r>
            <a:r>
              <a:rPr lang="en-US"/>
              <a:t> vitae </a:t>
            </a:r>
            <a:r>
              <a:rPr lang="en-US" err="1"/>
              <a:t>egestas</a:t>
            </a:r>
            <a:r>
              <a:rPr lang="en-US"/>
              <a:t>. </a:t>
            </a:r>
          </a:p>
          <a:p>
            <a:pPr lvl="0"/>
            <a:r>
              <a:rPr lang="en-US" err="1"/>
              <a:t>Curabitur</a:t>
            </a:r>
            <a:r>
              <a:rPr lang="en-US"/>
              <a:t> </a:t>
            </a:r>
            <a:r>
              <a:rPr lang="en-US" err="1"/>
              <a:t>vulputate</a:t>
            </a:r>
            <a:r>
              <a:rPr lang="en-US"/>
              <a:t> nisi non </a:t>
            </a:r>
            <a:r>
              <a:rPr lang="en-US" err="1"/>
              <a:t>luctus</a:t>
            </a:r>
            <a:r>
              <a:rPr lang="en-US"/>
              <a:t> </a:t>
            </a:r>
            <a:r>
              <a:rPr lang="en-US" err="1"/>
              <a:t>rhoncus</a:t>
            </a:r>
            <a:r>
              <a:rPr lang="en-US"/>
              <a:t>. </a:t>
            </a:r>
            <a:r>
              <a:rPr lang="en-US" err="1"/>
              <a:t>Nullam</a:t>
            </a:r>
            <a:r>
              <a:rPr lang="en-US"/>
              <a:t> id </a:t>
            </a:r>
            <a:r>
              <a:rPr lang="en-US" err="1"/>
              <a:t>mauris</a:t>
            </a:r>
            <a:r>
              <a:rPr lang="en-US"/>
              <a:t> sem. </a:t>
            </a:r>
            <a:r>
              <a:rPr lang="en-US" err="1"/>
              <a:t>Nulla</a:t>
            </a:r>
            <a:r>
              <a:rPr lang="en-US"/>
              <a:t> dictum mi </a:t>
            </a:r>
            <a:r>
              <a:rPr lang="en-US" err="1"/>
              <a:t>massa</a:t>
            </a:r>
            <a:r>
              <a:rPr lang="en-US"/>
              <a:t>, </a:t>
            </a:r>
            <a:r>
              <a:rPr lang="en-US" err="1"/>
              <a:t>finibus</a:t>
            </a:r>
            <a:r>
              <a:rPr lang="en-US"/>
              <a:t> </a:t>
            </a:r>
            <a:r>
              <a:rPr lang="en-US" err="1"/>
              <a:t>malesuada</a:t>
            </a:r>
            <a:r>
              <a:rPr lang="en-US"/>
              <a:t> </a:t>
            </a:r>
            <a:r>
              <a:rPr lang="en-US" err="1"/>
              <a:t>eros</a:t>
            </a:r>
            <a:r>
              <a:rPr lang="en-US"/>
              <a:t> </a:t>
            </a:r>
            <a:r>
              <a:rPr lang="en-US" err="1"/>
              <a:t>aliquam</a:t>
            </a:r>
            <a:r>
              <a:rPr lang="en-US"/>
              <a:t> non. Integer </a:t>
            </a:r>
            <a:r>
              <a:rPr lang="en-US" err="1"/>
              <a:t>nec</a:t>
            </a:r>
            <a:r>
              <a:rPr lang="en-US"/>
              <a:t> ante fermentum, </a:t>
            </a:r>
            <a:r>
              <a:rPr lang="en-US" err="1"/>
              <a:t>ultrices</a:t>
            </a:r>
            <a:r>
              <a:rPr lang="en-US"/>
              <a:t> nisi </a:t>
            </a:r>
            <a:r>
              <a:rPr lang="en-US" err="1"/>
              <a:t>nec</a:t>
            </a:r>
            <a:r>
              <a:rPr lang="en-US"/>
              <a:t>, </a:t>
            </a:r>
            <a:r>
              <a:rPr lang="en-US" err="1"/>
              <a:t>efficitur</a:t>
            </a:r>
            <a:r>
              <a:rPr lang="en-US"/>
              <a:t> ante. </a:t>
            </a:r>
          </a:p>
        </p:txBody>
      </p:sp>
      <p:sp>
        <p:nvSpPr>
          <p:cNvPr id="2" name="Title 1">
            <a:extLst>
              <a:ext uri="{FF2B5EF4-FFF2-40B4-BE49-F238E27FC236}">
                <a16:creationId xmlns:a16="http://schemas.microsoft.com/office/drawing/2014/main" id="{F77B8804-FD54-C642-AE4F-427BF8F8E49C}"/>
              </a:ext>
            </a:extLst>
          </p:cNvPr>
          <p:cNvSpPr>
            <a:spLocks noGrp="1"/>
          </p:cNvSpPr>
          <p:nvPr>
            <p:ph type="title" hasCustomPrompt="1"/>
          </p:nvPr>
        </p:nvSpPr>
        <p:spPr>
          <a:xfrm>
            <a:off x="381691" y="1474909"/>
            <a:ext cx="6412647" cy="539497"/>
          </a:xfrm>
          <a:prstGeom prst="rect">
            <a:avLst/>
          </a:prstGeom>
        </p:spPr>
        <p:txBody>
          <a:bodyPr anchor="b"/>
          <a:lstStyle/>
          <a:p>
            <a:r>
              <a:rPr lang="en-US"/>
              <a:t>Title</a:t>
            </a:r>
          </a:p>
        </p:txBody>
      </p:sp>
      <p:sp>
        <p:nvSpPr>
          <p:cNvPr id="3" name="Text Placeholder 4">
            <a:extLst>
              <a:ext uri="{FF2B5EF4-FFF2-40B4-BE49-F238E27FC236}">
                <a16:creationId xmlns:a16="http://schemas.microsoft.com/office/drawing/2014/main" id="{FEC06084-52D9-A242-D859-5F1A9CB493DF}"/>
              </a:ext>
            </a:extLst>
          </p:cNvPr>
          <p:cNvSpPr>
            <a:spLocks noGrp="1"/>
          </p:cNvSpPr>
          <p:nvPr>
            <p:ph type="body" sz="quarter" idx="41" hasCustomPrompt="1"/>
          </p:nvPr>
        </p:nvSpPr>
        <p:spPr>
          <a:xfrm>
            <a:off x="381691" y="595209"/>
            <a:ext cx="3254478" cy="253271"/>
          </a:xfrm>
        </p:spPr>
        <p:txBody>
          <a:bodyPr>
            <a:no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Section</a:t>
            </a:r>
          </a:p>
        </p:txBody>
      </p:sp>
    </p:spTree>
    <p:extLst>
      <p:ext uri="{BB962C8B-B14F-4D97-AF65-F5344CB8AC3E}">
        <p14:creationId xmlns:p14="http://schemas.microsoft.com/office/powerpoint/2010/main" val="965124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0 General — 1 col + big quote">
    <p:spTree>
      <p:nvGrpSpPr>
        <p:cNvPr id="1" name=""/>
        <p:cNvGrpSpPr/>
        <p:nvPr/>
      </p:nvGrpSpPr>
      <p:grpSpPr>
        <a:xfrm>
          <a:off x="0" y="0"/>
          <a:ext cx="0" cy="0"/>
          <a:chOff x="0" y="0"/>
          <a:chExt cx="0" cy="0"/>
        </a:xfrm>
      </p:grpSpPr>
      <p:sp>
        <p:nvSpPr>
          <p:cNvPr id="9" name="Text Placeholder 27">
            <a:extLst>
              <a:ext uri="{FF2B5EF4-FFF2-40B4-BE49-F238E27FC236}">
                <a16:creationId xmlns:a16="http://schemas.microsoft.com/office/drawing/2014/main" id="{8F1CCD6F-4D95-4C48-9C7B-E94C0B325854}"/>
              </a:ext>
            </a:extLst>
          </p:cNvPr>
          <p:cNvSpPr>
            <a:spLocks noGrp="1"/>
          </p:cNvSpPr>
          <p:nvPr>
            <p:ph type="body" sz="quarter" idx="14" hasCustomPrompt="1"/>
          </p:nvPr>
        </p:nvSpPr>
        <p:spPr>
          <a:xfrm>
            <a:off x="376998" y="2221096"/>
            <a:ext cx="6440362" cy="266930"/>
          </a:xfrm>
          <a:prstGeom prst="rect">
            <a:avLst/>
          </a:prstGeom>
        </p:spPr>
        <p:txBody>
          <a:bodyPr>
            <a:noAutofit/>
          </a:bodyPr>
          <a:lstStyle>
            <a:lvl1pPr marL="0" indent="0">
              <a:lnSpc>
                <a:spcPct val="100000"/>
              </a:lnSpc>
              <a:buNone/>
              <a:defRPr lang="en-US" sz="1800" b="0" i="0" smtClean="0">
                <a:solidFill>
                  <a:schemeClr val="accent1"/>
                </a:solidFill>
                <a:effectLst/>
              </a:defRPr>
            </a:lvl1pPr>
            <a:lvl2pPr marL="502932" indent="0">
              <a:buNone/>
              <a:defRPr sz="1000"/>
            </a:lvl2pPr>
            <a:lvl3pPr marL="1005865" indent="0">
              <a:buNone/>
              <a:defRPr sz="1000"/>
            </a:lvl3pPr>
            <a:lvl4pPr marL="1508796" indent="0">
              <a:buNone/>
              <a:defRPr sz="1000"/>
            </a:lvl4pPr>
            <a:lvl5pPr marL="2011728" indent="0">
              <a:buNone/>
              <a:defRPr sz="1000"/>
            </a:lvl5pPr>
          </a:lstStyle>
          <a:p>
            <a:pPr lvl="0"/>
            <a:r>
              <a:rPr lang="en-US"/>
              <a:t>Lorem Ipsum:</a:t>
            </a:r>
          </a:p>
        </p:txBody>
      </p:sp>
      <p:cxnSp>
        <p:nvCxnSpPr>
          <p:cNvPr id="10" name="Straight Connector 9">
            <a:extLst>
              <a:ext uri="{FF2B5EF4-FFF2-40B4-BE49-F238E27FC236}">
                <a16:creationId xmlns:a16="http://schemas.microsoft.com/office/drawing/2014/main" id="{85ED5878-C2BD-1B49-818A-9E20E320BF82}"/>
              </a:ext>
            </a:extLst>
          </p:cNvPr>
          <p:cNvCxnSpPr>
            <a:cxnSpLocks/>
          </p:cNvCxnSpPr>
          <p:nvPr userDrawn="1"/>
        </p:nvCxnSpPr>
        <p:spPr>
          <a:xfrm>
            <a:off x="457263" y="2110838"/>
            <a:ext cx="12852337"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 Placeholder 27">
            <a:extLst>
              <a:ext uri="{FF2B5EF4-FFF2-40B4-BE49-F238E27FC236}">
                <a16:creationId xmlns:a16="http://schemas.microsoft.com/office/drawing/2014/main" id="{4C12B103-7DF6-FF43-8EFE-114A5CDC6045}"/>
              </a:ext>
            </a:extLst>
          </p:cNvPr>
          <p:cNvSpPr>
            <a:spLocks noGrp="1"/>
          </p:cNvSpPr>
          <p:nvPr>
            <p:ph type="body" sz="quarter" idx="15" hasCustomPrompt="1"/>
          </p:nvPr>
        </p:nvSpPr>
        <p:spPr>
          <a:xfrm>
            <a:off x="376998" y="2667536"/>
            <a:ext cx="6440362" cy="4038063"/>
          </a:xfrm>
          <a:prstGeom prst="rect">
            <a:avLst/>
          </a:prstGeom>
        </p:spPr>
        <p:txBody>
          <a:bodyPr>
            <a:noAutofit/>
          </a:bodyPr>
          <a:lstStyle>
            <a:lvl1pPr marL="171450" indent="-171450">
              <a:lnSpc>
                <a:spcPct val="100000"/>
              </a:lnSpc>
              <a:buFont typeface="Arial" panose="020B0604020202020204" pitchFamily="34" charset="0"/>
              <a:buChar char="•"/>
              <a:defRPr lang="en-US" sz="1400" b="0" i="0" smtClean="0">
                <a:solidFill>
                  <a:schemeClr val="tx1"/>
                </a:solidFill>
                <a:effectLst/>
              </a:defRPr>
            </a:lvl1pPr>
            <a:lvl2pPr marL="502932" indent="0">
              <a:buNone/>
              <a:defRPr sz="1000"/>
            </a:lvl2pPr>
            <a:lvl3pPr marL="1005865" indent="0">
              <a:buNone/>
              <a:defRPr sz="1000"/>
            </a:lvl3pPr>
            <a:lvl4pPr marL="1508796" indent="0">
              <a:buNone/>
              <a:defRPr sz="1000"/>
            </a:lvl4pPr>
            <a:lvl5pPr marL="2011728" indent="0">
              <a:buNone/>
              <a:defRPr sz="10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Mauris</a:t>
            </a:r>
            <a:r>
              <a:rPr lang="en-US"/>
              <a:t> semper </a:t>
            </a:r>
            <a:r>
              <a:rPr lang="en-US" err="1"/>
              <a:t>mauris</a:t>
            </a:r>
            <a:r>
              <a:rPr lang="en-US"/>
              <a:t> </a:t>
            </a:r>
            <a:r>
              <a:rPr lang="en-US" err="1"/>
              <a:t>fringilla</a:t>
            </a:r>
            <a:r>
              <a:rPr lang="en-US"/>
              <a:t> </a:t>
            </a:r>
            <a:r>
              <a:rPr lang="en-US" err="1"/>
              <a:t>pellentesque</a:t>
            </a:r>
            <a:r>
              <a:rPr lang="en-US"/>
              <a:t> </a:t>
            </a:r>
            <a:r>
              <a:rPr lang="en-US" err="1"/>
              <a:t>auctor</a:t>
            </a:r>
            <a:r>
              <a:rPr lang="en-US"/>
              <a:t>. </a:t>
            </a:r>
            <a:r>
              <a:rPr lang="en-US" err="1"/>
              <a:t>Etiam</a:t>
            </a:r>
            <a:r>
              <a:rPr lang="en-US"/>
              <a:t> in </a:t>
            </a:r>
            <a:r>
              <a:rPr lang="en-US" err="1"/>
              <a:t>tempor</a:t>
            </a:r>
            <a:r>
              <a:rPr lang="en-US"/>
              <a:t> ipsum, vitae </a:t>
            </a:r>
            <a:r>
              <a:rPr lang="en-US" err="1"/>
              <a:t>eleifend</a:t>
            </a:r>
            <a:r>
              <a:rPr lang="en-US"/>
              <a:t> dui. </a:t>
            </a:r>
          </a:p>
          <a:p>
            <a:pPr lvl="0"/>
            <a:r>
              <a:rPr lang="en-US" err="1"/>
              <a:t>Proin</a:t>
            </a:r>
            <a:r>
              <a:rPr lang="en-US"/>
              <a:t> vel convallis </a:t>
            </a:r>
            <a:r>
              <a:rPr lang="en-US" err="1"/>
              <a:t>massa</a:t>
            </a:r>
            <a:r>
              <a:rPr lang="en-US"/>
              <a:t>. </a:t>
            </a:r>
            <a:r>
              <a:rPr lang="en-US" err="1"/>
              <a:t>Mauris</a:t>
            </a:r>
            <a:r>
              <a:rPr lang="en-US"/>
              <a:t> at </a:t>
            </a:r>
            <a:r>
              <a:rPr lang="en-US" err="1"/>
              <a:t>nunc</a:t>
            </a:r>
            <a:r>
              <a:rPr lang="en-US"/>
              <a:t> vitae </a:t>
            </a:r>
            <a:r>
              <a:rPr lang="en-US" err="1"/>
              <a:t>justo</a:t>
            </a:r>
            <a:r>
              <a:rPr lang="en-US"/>
              <a:t> </a:t>
            </a:r>
            <a:r>
              <a:rPr lang="en-US" err="1"/>
              <a:t>finibus</a:t>
            </a:r>
            <a:r>
              <a:rPr lang="en-US"/>
              <a:t> </a:t>
            </a:r>
            <a:r>
              <a:rPr lang="en-US" err="1"/>
              <a:t>efficitur</a:t>
            </a:r>
            <a:r>
              <a:rPr lang="en-US"/>
              <a:t> </a:t>
            </a:r>
            <a:r>
              <a:rPr lang="en-US" err="1"/>
              <a:t>ut</a:t>
            </a:r>
            <a:r>
              <a:rPr lang="en-US"/>
              <a:t> at </a:t>
            </a:r>
            <a:r>
              <a:rPr lang="en-US" err="1"/>
              <a:t>risus</a:t>
            </a:r>
            <a:r>
              <a:rPr lang="en-US"/>
              <a:t>. </a:t>
            </a:r>
            <a:r>
              <a:rPr lang="en-US" err="1"/>
              <a:t>Mauris</a:t>
            </a:r>
            <a:r>
              <a:rPr lang="en-US"/>
              <a:t> sit </a:t>
            </a:r>
            <a:r>
              <a:rPr lang="en-US" err="1"/>
              <a:t>amet</a:t>
            </a:r>
            <a:r>
              <a:rPr lang="en-US"/>
              <a:t> </a:t>
            </a:r>
            <a:r>
              <a:rPr lang="en-US" err="1"/>
              <a:t>neque</a:t>
            </a:r>
            <a:r>
              <a:rPr lang="en-US"/>
              <a:t> id </a:t>
            </a:r>
            <a:r>
              <a:rPr lang="en-US" err="1"/>
              <a:t>turpis</a:t>
            </a:r>
            <a:r>
              <a:rPr lang="en-US"/>
              <a:t> fermentum </a:t>
            </a:r>
            <a:r>
              <a:rPr lang="en-US" err="1"/>
              <a:t>elementum</a:t>
            </a:r>
            <a:r>
              <a:rPr lang="en-US"/>
              <a:t>. In </a:t>
            </a:r>
            <a:r>
              <a:rPr lang="en-US" err="1"/>
              <a:t>efficitur</a:t>
            </a:r>
            <a:r>
              <a:rPr lang="en-US"/>
              <a:t> sed </a:t>
            </a:r>
            <a:r>
              <a:rPr lang="en-US" err="1"/>
              <a:t>enim</a:t>
            </a:r>
            <a:r>
              <a:rPr lang="en-US"/>
              <a:t> vitae </a:t>
            </a:r>
            <a:r>
              <a:rPr lang="en-US" err="1"/>
              <a:t>egestas</a:t>
            </a:r>
            <a:r>
              <a:rPr lang="en-US"/>
              <a:t>. </a:t>
            </a:r>
          </a:p>
          <a:p>
            <a:pPr lvl="0"/>
            <a:r>
              <a:rPr lang="en-US" err="1"/>
              <a:t>Curabitur</a:t>
            </a:r>
            <a:r>
              <a:rPr lang="en-US"/>
              <a:t> </a:t>
            </a:r>
            <a:r>
              <a:rPr lang="en-US" err="1"/>
              <a:t>vulputate</a:t>
            </a:r>
            <a:r>
              <a:rPr lang="en-US"/>
              <a:t> nisi non </a:t>
            </a:r>
            <a:r>
              <a:rPr lang="en-US" err="1"/>
              <a:t>luctus</a:t>
            </a:r>
            <a:r>
              <a:rPr lang="en-US"/>
              <a:t> </a:t>
            </a:r>
            <a:r>
              <a:rPr lang="en-US" err="1"/>
              <a:t>rhoncus</a:t>
            </a:r>
            <a:r>
              <a:rPr lang="en-US"/>
              <a:t>. </a:t>
            </a:r>
            <a:r>
              <a:rPr lang="en-US" err="1"/>
              <a:t>Nullam</a:t>
            </a:r>
            <a:r>
              <a:rPr lang="en-US"/>
              <a:t> id </a:t>
            </a:r>
            <a:r>
              <a:rPr lang="en-US" err="1"/>
              <a:t>mauris</a:t>
            </a:r>
            <a:r>
              <a:rPr lang="en-US"/>
              <a:t> sem. </a:t>
            </a:r>
            <a:r>
              <a:rPr lang="en-US" err="1"/>
              <a:t>Nulla</a:t>
            </a:r>
            <a:r>
              <a:rPr lang="en-US"/>
              <a:t> dictum mi </a:t>
            </a:r>
            <a:r>
              <a:rPr lang="en-US" err="1"/>
              <a:t>massa</a:t>
            </a:r>
            <a:r>
              <a:rPr lang="en-US"/>
              <a:t>, </a:t>
            </a:r>
            <a:r>
              <a:rPr lang="en-US" err="1"/>
              <a:t>finibus</a:t>
            </a:r>
            <a:r>
              <a:rPr lang="en-US"/>
              <a:t> </a:t>
            </a:r>
            <a:r>
              <a:rPr lang="en-US" err="1"/>
              <a:t>malesuada</a:t>
            </a:r>
            <a:r>
              <a:rPr lang="en-US"/>
              <a:t> </a:t>
            </a:r>
            <a:r>
              <a:rPr lang="en-US" err="1"/>
              <a:t>eros</a:t>
            </a:r>
            <a:r>
              <a:rPr lang="en-US"/>
              <a:t> </a:t>
            </a:r>
            <a:r>
              <a:rPr lang="en-US" err="1"/>
              <a:t>aliquam</a:t>
            </a:r>
            <a:r>
              <a:rPr lang="en-US"/>
              <a:t> non. Integer </a:t>
            </a:r>
            <a:r>
              <a:rPr lang="en-US" err="1"/>
              <a:t>nec</a:t>
            </a:r>
            <a:r>
              <a:rPr lang="en-US"/>
              <a:t> ante fermentum, </a:t>
            </a:r>
            <a:r>
              <a:rPr lang="en-US" err="1"/>
              <a:t>ultrices</a:t>
            </a:r>
            <a:r>
              <a:rPr lang="en-US"/>
              <a:t> nisi </a:t>
            </a:r>
            <a:r>
              <a:rPr lang="en-US" err="1"/>
              <a:t>nec</a:t>
            </a:r>
            <a:r>
              <a:rPr lang="en-US"/>
              <a:t>, </a:t>
            </a:r>
            <a:r>
              <a:rPr lang="en-US" err="1"/>
              <a:t>efficitur</a:t>
            </a:r>
            <a:r>
              <a:rPr lang="en-US"/>
              <a:t> ante. </a:t>
            </a:r>
          </a:p>
          <a:p>
            <a:pPr lvl="0"/>
            <a:r>
              <a:rPr lang="en-US"/>
              <a:t>Nam </a:t>
            </a:r>
            <a:r>
              <a:rPr lang="en-US" err="1"/>
              <a:t>varius</a:t>
            </a:r>
            <a:r>
              <a:rPr lang="en-US"/>
              <a:t> </a:t>
            </a:r>
            <a:r>
              <a:rPr lang="en-US" err="1"/>
              <a:t>quam</a:t>
            </a:r>
            <a:r>
              <a:rPr lang="en-US"/>
              <a:t> </a:t>
            </a:r>
            <a:r>
              <a:rPr lang="en-US" err="1"/>
              <a:t>eu</a:t>
            </a:r>
            <a:r>
              <a:rPr lang="en-US"/>
              <a:t> diam semper, et </a:t>
            </a:r>
            <a:r>
              <a:rPr lang="en-US" err="1"/>
              <a:t>efficitur</a:t>
            </a:r>
            <a:r>
              <a:rPr lang="en-US"/>
              <a:t> </a:t>
            </a:r>
            <a:r>
              <a:rPr lang="en-US" err="1"/>
              <a:t>risus</a:t>
            </a:r>
            <a:r>
              <a:rPr lang="en-US"/>
              <a:t> </a:t>
            </a:r>
            <a:r>
              <a:rPr lang="en-US" err="1"/>
              <a:t>venenatis</a:t>
            </a:r>
            <a:r>
              <a:rPr lang="en-US"/>
              <a:t>. Ut </a:t>
            </a:r>
            <a:r>
              <a:rPr lang="en-US" err="1"/>
              <a:t>hendrerit</a:t>
            </a:r>
            <a:r>
              <a:rPr lang="en-US"/>
              <a:t> libero </a:t>
            </a:r>
            <a:r>
              <a:rPr lang="en-US" err="1"/>
              <a:t>nunc</a:t>
            </a:r>
            <a:r>
              <a:rPr lang="en-US"/>
              <a:t>, in </a:t>
            </a:r>
            <a:r>
              <a:rPr lang="en-US" err="1"/>
              <a:t>euismod</a:t>
            </a:r>
            <a:r>
              <a:rPr lang="en-US"/>
              <a:t> </a:t>
            </a:r>
            <a:r>
              <a:rPr lang="en-US" err="1"/>
              <a:t>metus</a:t>
            </a:r>
            <a:r>
              <a:rPr lang="en-US"/>
              <a:t> tempus ac. </a:t>
            </a:r>
          </a:p>
          <a:p>
            <a:pPr lvl="0"/>
            <a:r>
              <a:rPr lang="en-US" err="1"/>
              <a:t>Nulla</a:t>
            </a:r>
            <a:r>
              <a:rPr lang="en-US"/>
              <a:t> </a:t>
            </a:r>
            <a:r>
              <a:rPr lang="en-US" err="1"/>
              <a:t>facilisi</a:t>
            </a:r>
            <a:r>
              <a:rPr lang="en-US"/>
              <a:t>. </a:t>
            </a:r>
            <a:r>
              <a:rPr lang="en-US" err="1"/>
              <a:t>Nullam</a:t>
            </a:r>
            <a:r>
              <a:rPr lang="en-US"/>
              <a:t> et </a:t>
            </a:r>
            <a:r>
              <a:rPr lang="en-US" err="1"/>
              <a:t>laoreet</a:t>
            </a:r>
            <a:r>
              <a:rPr lang="en-US"/>
              <a:t> magna, et </a:t>
            </a:r>
            <a:r>
              <a:rPr lang="en-US" err="1"/>
              <a:t>venenatis</a:t>
            </a:r>
            <a:r>
              <a:rPr lang="en-US"/>
              <a:t> </a:t>
            </a:r>
            <a:r>
              <a:rPr lang="en-US" err="1"/>
              <a:t>turpis</a:t>
            </a:r>
            <a:r>
              <a:rPr lang="en-US"/>
              <a:t>. </a:t>
            </a:r>
            <a:r>
              <a:rPr lang="en-US" err="1"/>
              <a:t>Donec</a:t>
            </a:r>
            <a:r>
              <a:rPr lang="en-US"/>
              <a:t> </a:t>
            </a:r>
            <a:r>
              <a:rPr lang="en-US" err="1"/>
              <a:t>quis</a:t>
            </a:r>
            <a:r>
              <a:rPr lang="en-US"/>
              <a:t> </a:t>
            </a:r>
            <a:r>
              <a:rPr lang="en-US" err="1"/>
              <a:t>tellus</a:t>
            </a:r>
            <a:r>
              <a:rPr lang="en-US"/>
              <a:t> at </a:t>
            </a:r>
            <a:r>
              <a:rPr lang="en-US" err="1"/>
              <a:t>mauris</a:t>
            </a:r>
            <a:r>
              <a:rPr lang="en-US"/>
              <a:t> </a:t>
            </a:r>
            <a:r>
              <a:rPr lang="en-US" err="1"/>
              <a:t>finibus</a:t>
            </a:r>
            <a:r>
              <a:rPr lang="en-US"/>
              <a:t> </a:t>
            </a:r>
            <a:r>
              <a:rPr lang="en-US" err="1"/>
              <a:t>fringilla</a:t>
            </a:r>
            <a:r>
              <a:rPr lang="en-US"/>
              <a:t> in vel ipsum. Sed </a:t>
            </a:r>
            <a:r>
              <a:rPr lang="en-US" err="1"/>
              <a:t>dapibus</a:t>
            </a:r>
            <a:r>
              <a:rPr lang="en-US"/>
              <a:t> </a:t>
            </a:r>
            <a:r>
              <a:rPr lang="en-US" err="1"/>
              <a:t>erat</a:t>
            </a:r>
            <a:r>
              <a:rPr lang="en-US"/>
              <a:t> libero. Nam </a:t>
            </a:r>
            <a:r>
              <a:rPr lang="en-US" err="1"/>
              <a:t>mattis</a:t>
            </a:r>
            <a:r>
              <a:rPr lang="en-US"/>
              <a:t> </a:t>
            </a:r>
            <a:r>
              <a:rPr lang="en-US" err="1"/>
              <a:t>viverra</a:t>
            </a:r>
            <a:r>
              <a:rPr lang="en-US"/>
              <a:t> </a:t>
            </a:r>
            <a:r>
              <a:rPr lang="en-US" err="1"/>
              <a:t>leo</a:t>
            </a:r>
            <a:r>
              <a:rPr lang="en-US"/>
              <a:t> </a:t>
            </a:r>
            <a:r>
              <a:rPr lang="en-US" err="1"/>
              <a:t>eget</a:t>
            </a:r>
            <a:r>
              <a:rPr lang="en-US"/>
              <a:t>.</a:t>
            </a:r>
          </a:p>
        </p:txBody>
      </p:sp>
      <p:cxnSp>
        <p:nvCxnSpPr>
          <p:cNvPr id="26" name="Straight Connector 25">
            <a:extLst>
              <a:ext uri="{FF2B5EF4-FFF2-40B4-BE49-F238E27FC236}">
                <a16:creationId xmlns:a16="http://schemas.microsoft.com/office/drawing/2014/main" id="{0A9D1819-7602-FF4D-AA3E-E7CBC91E10C4}"/>
              </a:ext>
            </a:extLst>
          </p:cNvPr>
          <p:cNvCxnSpPr>
            <a:cxnSpLocks/>
          </p:cNvCxnSpPr>
          <p:nvPr userDrawn="1"/>
        </p:nvCxnSpPr>
        <p:spPr>
          <a:xfrm>
            <a:off x="457200" y="587828"/>
            <a:ext cx="12852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B63451DB-5081-1576-69CA-45481750A068}"/>
              </a:ext>
            </a:extLst>
          </p:cNvPr>
          <p:cNvSpPr>
            <a:spLocks noGrp="1"/>
          </p:cNvSpPr>
          <p:nvPr>
            <p:ph type="body" sz="quarter" idx="41" hasCustomPrompt="1"/>
          </p:nvPr>
        </p:nvSpPr>
        <p:spPr>
          <a:xfrm>
            <a:off x="381691" y="595209"/>
            <a:ext cx="3254478" cy="253271"/>
          </a:xfrm>
        </p:spPr>
        <p:txBody>
          <a:bodyPr>
            <a:no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Section</a:t>
            </a:r>
          </a:p>
        </p:txBody>
      </p:sp>
      <p:sp>
        <p:nvSpPr>
          <p:cNvPr id="17" name="Title 1">
            <a:extLst>
              <a:ext uri="{FF2B5EF4-FFF2-40B4-BE49-F238E27FC236}">
                <a16:creationId xmlns:a16="http://schemas.microsoft.com/office/drawing/2014/main" id="{0F971484-065E-D04B-847D-F10979B02860}"/>
              </a:ext>
            </a:extLst>
          </p:cNvPr>
          <p:cNvSpPr>
            <a:spLocks noGrp="1"/>
          </p:cNvSpPr>
          <p:nvPr>
            <p:ph type="title" hasCustomPrompt="1"/>
          </p:nvPr>
        </p:nvSpPr>
        <p:spPr>
          <a:xfrm>
            <a:off x="381691" y="1474909"/>
            <a:ext cx="6412647" cy="539497"/>
          </a:xfrm>
          <a:prstGeom prst="rect">
            <a:avLst/>
          </a:prstGeom>
        </p:spPr>
        <p:txBody>
          <a:bodyPr anchor="b"/>
          <a:lstStyle/>
          <a:p>
            <a:r>
              <a:rPr lang="en-US"/>
              <a:t>Title</a:t>
            </a:r>
          </a:p>
        </p:txBody>
      </p:sp>
    </p:spTree>
    <p:extLst>
      <p:ext uri="{BB962C8B-B14F-4D97-AF65-F5344CB8AC3E}">
        <p14:creationId xmlns:p14="http://schemas.microsoft.com/office/powerpoint/2010/main" val="3716647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0 General — big image">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BD0779A5-6030-AF47-BFE7-733B9675CB88}"/>
              </a:ext>
            </a:extLst>
          </p:cNvPr>
          <p:cNvSpPr>
            <a:spLocks noGrp="1"/>
          </p:cNvSpPr>
          <p:nvPr>
            <p:ph type="pic" sz="quarter" idx="20"/>
          </p:nvPr>
        </p:nvSpPr>
        <p:spPr>
          <a:xfrm>
            <a:off x="469900" y="1181100"/>
            <a:ext cx="12839700" cy="5524500"/>
          </a:xfrm>
          <a:prstGeom prst="rect">
            <a:avLst/>
          </a:prstGeom>
        </p:spPr>
        <p:txBody>
          <a:bodyPr/>
          <a:lstStyle/>
          <a:p>
            <a:r>
              <a:rPr lang="en-US"/>
              <a:t>Click icon to add picture</a:t>
            </a:r>
          </a:p>
        </p:txBody>
      </p:sp>
      <p:cxnSp>
        <p:nvCxnSpPr>
          <p:cNvPr id="25" name="Straight Connector 24">
            <a:extLst>
              <a:ext uri="{FF2B5EF4-FFF2-40B4-BE49-F238E27FC236}">
                <a16:creationId xmlns:a16="http://schemas.microsoft.com/office/drawing/2014/main" id="{A6CB2A4D-5E37-E24A-9862-C05DAB23D26A}"/>
              </a:ext>
            </a:extLst>
          </p:cNvPr>
          <p:cNvCxnSpPr>
            <a:cxnSpLocks/>
          </p:cNvCxnSpPr>
          <p:nvPr userDrawn="1"/>
        </p:nvCxnSpPr>
        <p:spPr>
          <a:xfrm>
            <a:off x="457200" y="587828"/>
            <a:ext cx="12852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 Placeholder 4">
            <a:extLst>
              <a:ext uri="{FF2B5EF4-FFF2-40B4-BE49-F238E27FC236}">
                <a16:creationId xmlns:a16="http://schemas.microsoft.com/office/drawing/2014/main" id="{C7927D29-FDE7-BA09-C6BF-E6E542A521D7}"/>
              </a:ext>
            </a:extLst>
          </p:cNvPr>
          <p:cNvSpPr>
            <a:spLocks noGrp="1"/>
          </p:cNvSpPr>
          <p:nvPr>
            <p:ph type="body" sz="quarter" idx="41" hasCustomPrompt="1"/>
          </p:nvPr>
        </p:nvSpPr>
        <p:spPr>
          <a:xfrm>
            <a:off x="381691" y="595209"/>
            <a:ext cx="3254478" cy="253271"/>
          </a:xfrm>
        </p:spPr>
        <p:txBody>
          <a:bodyPr>
            <a:no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Section</a:t>
            </a:r>
          </a:p>
        </p:txBody>
      </p:sp>
    </p:spTree>
    <p:extLst>
      <p:ext uri="{BB962C8B-B14F-4D97-AF65-F5344CB8AC3E}">
        <p14:creationId xmlns:p14="http://schemas.microsoft.com/office/powerpoint/2010/main" val="2843836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0 General — Blank">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82B15525-0F5F-7E43-812A-86F35D3CD495}"/>
              </a:ext>
            </a:extLst>
          </p:cNvPr>
          <p:cNvCxnSpPr>
            <a:cxnSpLocks/>
          </p:cNvCxnSpPr>
          <p:nvPr userDrawn="1"/>
        </p:nvCxnSpPr>
        <p:spPr>
          <a:xfrm>
            <a:off x="469900" y="587828"/>
            <a:ext cx="128397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 Placeholder 4">
            <a:extLst>
              <a:ext uri="{FF2B5EF4-FFF2-40B4-BE49-F238E27FC236}">
                <a16:creationId xmlns:a16="http://schemas.microsoft.com/office/drawing/2014/main" id="{C1525E9C-C9B9-95B0-1D81-2302B94DA225}"/>
              </a:ext>
            </a:extLst>
          </p:cNvPr>
          <p:cNvSpPr>
            <a:spLocks noGrp="1"/>
          </p:cNvSpPr>
          <p:nvPr>
            <p:ph type="body" sz="quarter" idx="41" hasCustomPrompt="1"/>
          </p:nvPr>
        </p:nvSpPr>
        <p:spPr>
          <a:xfrm>
            <a:off x="381691" y="595209"/>
            <a:ext cx="3254478" cy="253271"/>
          </a:xfrm>
        </p:spPr>
        <p:txBody>
          <a:bodyPr>
            <a:no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Section</a:t>
            </a:r>
          </a:p>
        </p:txBody>
      </p:sp>
    </p:spTree>
    <p:extLst>
      <p:ext uri="{BB962C8B-B14F-4D97-AF65-F5344CB8AC3E}">
        <p14:creationId xmlns:p14="http://schemas.microsoft.com/office/powerpoint/2010/main" val="2385993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0 General — Blank no typ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5815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0 General — big quote + imag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E6A8C1A-151F-8040-98A6-712009A85DBB}"/>
              </a:ext>
            </a:extLst>
          </p:cNvPr>
          <p:cNvSpPr>
            <a:spLocks noGrp="1"/>
          </p:cNvSpPr>
          <p:nvPr>
            <p:ph type="title" hasCustomPrompt="1"/>
          </p:nvPr>
        </p:nvSpPr>
        <p:spPr>
          <a:xfrm>
            <a:off x="381692" y="1158783"/>
            <a:ext cx="6415348" cy="3321771"/>
          </a:xfrm>
          <a:prstGeom prst="rect">
            <a:avLst/>
          </a:prstGeom>
        </p:spPr>
        <p:txBody>
          <a:bodyPr>
            <a:normAutofit/>
          </a:bodyPr>
          <a:lstStyle>
            <a:lvl1pPr>
              <a:defRPr sz="4400" b="1" i="0">
                <a:latin typeface="Franklin Gothic Heavy" panose="020B0603020102020204" pitchFamily="34" charset="0"/>
              </a:defRPr>
            </a:lvl1pPr>
          </a:lstStyle>
          <a:p>
            <a:r>
              <a:rPr lang="en-US"/>
              <a:t>This is a big quote. Probably 4-5 lines of </a:t>
            </a:r>
            <a:br>
              <a:rPr lang="en-US"/>
            </a:br>
            <a:r>
              <a:rPr lang="en-US"/>
              <a:t>text. Reserve this slide’s use for big impactful statements.</a:t>
            </a:r>
          </a:p>
        </p:txBody>
      </p:sp>
      <p:cxnSp>
        <p:nvCxnSpPr>
          <p:cNvPr id="26" name="Straight Connector 25">
            <a:extLst>
              <a:ext uri="{FF2B5EF4-FFF2-40B4-BE49-F238E27FC236}">
                <a16:creationId xmlns:a16="http://schemas.microsoft.com/office/drawing/2014/main" id="{0A9D1819-7602-FF4D-AA3E-E7CBC91E10C4}"/>
              </a:ext>
            </a:extLst>
          </p:cNvPr>
          <p:cNvCxnSpPr>
            <a:cxnSpLocks/>
          </p:cNvCxnSpPr>
          <p:nvPr userDrawn="1"/>
        </p:nvCxnSpPr>
        <p:spPr>
          <a:xfrm>
            <a:off x="457200" y="587828"/>
            <a:ext cx="12852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Picture Placeholder 6">
            <a:extLst>
              <a:ext uri="{FF2B5EF4-FFF2-40B4-BE49-F238E27FC236}">
                <a16:creationId xmlns:a16="http://schemas.microsoft.com/office/drawing/2014/main" id="{70DD104D-F3A7-F54D-9BEB-CD1A7A13874A}"/>
              </a:ext>
            </a:extLst>
          </p:cNvPr>
          <p:cNvSpPr>
            <a:spLocks noGrp="1"/>
          </p:cNvSpPr>
          <p:nvPr>
            <p:ph type="pic" sz="quarter" idx="10" hasCustomPrompt="1"/>
          </p:nvPr>
        </p:nvSpPr>
        <p:spPr>
          <a:xfrm>
            <a:off x="7020562" y="1156154"/>
            <a:ext cx="6289038" cy="6073005"/>
          </a:xfrm>
          <a:prstGeom prst="rect">
            <a:avLst/>
          </a:prstGeom>
        </p:spPr>
        <p:txBody>
          <a:bodyPr/>
          <a:lstStyle/>
          <a:p>
            <a:r>
              <a:rPr lang="en-US"/>
              <a:t>Lifestyle Photo</a:t>
            </a:r>
          </a:p>
        </p:txBody>
      </p:sp>
      <p:sp>
        <p:nvSpPr>
          <p:cNvPr id="11" name="Text Placeholder 3">
            <a:extLst>
              <a:ext uri="{FF2B5EF4-FFF2-40B4-BE49-F238E27FC236}">
                <a16:creationId xmlns:a16="http://schemas.microsoft.com/office/drawing/2014/main" id="{E75658E5-1D73-7F42-8B64-64923CDDA183}"/>
              </a:ext>
            </a:extLst>
          </p:cNvPr>
          <p:cNvSpPr>
            <a:spLocks noGrp="1"/>
          </p:cNvSpPr>
          <p:nvPr>
            <p:ph type="body" sz="quarter" idx="44" hasCustomPrompt="1"/>
          </p:nvPr>
        </p:nvSpPr>
        <p:spPr>
          <a:xfrm>
            <a:off x="461191" y="4790857"/>
            <a:ext cx="6335849" cy="285574"/>
          </a:xfrm>
        </p:spPr>
        <p:txBody>
          <a:bodyPr>
            <a:noAutofit/>
          </a:bodyPr>
          <a:lstStyle>
            <a:lvl1pPr marL="0" indent="0">
              <a:buNone/>
              <a:defRPr sz="1800">
                <a:solidFill>
                  <a:schemeClr val="accent1"/>
                </a:solidFill>
              </a:defRPr>
            </a:lvl1pPr>
            <a:lvl2pPr marL="502944" indent="0">
              <a:buNone/>
              <a:defRPr sz="1800">
                <a:solidFill>
                  <a:schemeClr val="accent1"/>
                </a:solidFill>
              </a:defRPr>
            </a:lvl2pPr>
            <a:lvl3pPr marL="1005889" indent="0">
              <a:buNone/>
              <a:defRPr sz="1800">
                <a:solidFill>
                  <a:schemeClr val="accent1"/>
                </a:solidFill>
              </a:defRPr>
            </a:lvl3pPr>
            <a:lvl4pPr marL="1508832" indent="0">
              <a:buNone/>
              <a:defRPr sz="1800">
                <a:solidFill>
                  <a:schemeClr val="accent1"/>
                </a:solidFill>
              </a:defRPr>
            </a:lvl4pPr>
            <a:lvl5pPr marL="2011776" indent="0">
              <a:buNone/>
              <a:defRPr sz="1800">
                <a:solidFill>
                  <a:schemeClr val="accent1"/>
                </a:solidFill>
              </a:defRPr>
            </a:lvl5pPr>
          </a:lstStyle>
          <a:p>
            <a:pPr lvl="0"/>
            <a:r>
              <a:rPr lang="en-US"/>
              <a:t>— Quote Attribute / Attribution Detail</a:t>
            </a:r>
          </a:p>
        </p:txBody>
      </p:sp>
      <p:sp>
        <p:nvSpPr>
          <p:cNvPr id="2" name="Text Placeholder 4">
            <a:extLst>
              <a:ext uri="{FF2B5EF4-FFF2-40B4-BE49-F238E27FC236}">
                <a16:creationId xmlns:a16="http://schemas.microsoft.com/office/drawing/2014/main" id="{D379077B-A400-0284-0BE0-07952F7A7E54}"/>
              </a:ext>
            </a:extLst>
          </p:cNvPr>
          <p:cNvSpPr>
            <a:spLocks noGrp="1"/>
          </p:cNvSpPr>
          <p:nvPr>
            <p:ph type="body" sz="quarter" idx="41" hasCustomPrompt="1"/>
          </p:nvPr>
        </p:nvSpPr>
        <p:spPr>
          <a:xfrm>
            <a:off x="381691" y="595209"/>
            <a:ext cx="3254478" cy="253271"/>
          </a:xfrm>
        </p:spPr>
        <p:txBody>
          <a:bodyPr>
            <a:no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Section</a:t>
            </a:r>
          </a:p>
        </p:txBody>
      </p:sp>
    </p:spTree>
    <p:extLst>
      <p:ext uri="{BB962C8B-B14F-4D97-AF65-F5344CB8AC3E}">
        <p14:creationId xmlns:p14="http://schemas.microsoft.com/office/powerpoint/2010/main" val="453880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0 General — big quote light">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0A9D1819-7602-FF4D-AA3E-E7CBC91E10C4}"/>
              </a:ext>
            </a:extLst>
          </p:cNvPr>
          <p:cNvCxnSpPr>
            <a:cxnSpLocks/>
          </p:cNvCxnSpPr>
          <p:nvPr userDrawn="1"/>
        </p:nvCxnSpPr>
        <p:spPr>
          <a:xfrm>
            <a:off x="457200" y="587828"/>
            <a:ext cx="12852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0E6A8C1A-151F-8040-98A6-712009A85DBB}"/>
              </a:ext>
            </a:extLst>
          </p:cNvPr>
          <p:cNvSpPr>
            <a:spLocks noGrp="1"/>
          </p:cNvSpPr>
          <p:nvPr>
            <p:ph type="title" hasCustomPrompt="1"/>
          </p:nvPr>
        </p:nvSpPr>
        <p:spPr>
          <a:xfrm>
            <a:off x="381691" y="1526628"/>
            <a:ext cx="12927909" cy="2231399"/>
          </a:xfrm>
          <a:prstGeom prst="rect">
            <a:avLst/>
          </a:prstGeom>
        </p:spPr>
        <p:txBody>
          <a:bodyPr>
            <a:noAutofit/>
          </a:bodyPr>
          <a:lstStyle>
            <a:lvl1pPr>
              <a:defRPr sz="4800" b="1" i="0">
                <a:latin typeface="Franklin Gothic Heavy" panose="020B0603020102020204" pitchFamily="34" charset="0"/>
              </a:defRPr>
            </a:lvl1pPr>
          </a:lstStyle>
          <a:p>
            <a:r>
              <a:rPr lang="en-US"/>
              <a:t>This is a big quote. Probably 2-3 lines of </a:t>
            </a:r>
            <a:br>
              <a:rPr lang="en-US"/>
            </a:br>
            <a:r>
              <a:rPr lang="en-US"/>
              <a:t>text — avoid doing more than that and reserve this slide’s use for big impactful statements.</a:t>
            </a:r>
          </a:p>
        </p:txBody>
      </p:sp>
      <p:sp>
        <p:nvSpPr>
          <p:cNvPr id="4" name="Text Placeholder 3">
            <a:extLst>
              <a:ext uri="{FF2B5EF4-FFF2-40B4-BE49-F238E27FC236}">
                <a16:creationId xmlns:a16="http://schemas.microsoft.com/office/drawing/2014/main" id="{6C1EF1D4-9981-5741-8E4C-2DD9E6D8AC98}"/>
              </a:ext>
            </a:extLst>
          </p:cNvPr>
          <p:cNvSpPr>
            <a:spLocks noGrp="1"/>
          </p:cNvSpPr>
          <p:nvPr>
            <p:ph type="body" sz="quarter" idx="44" hasCustomPrompt="1"/>
          </p:nvPr>
        </p:nvSpPr>
        <p:spPr>
          <a:xfrm>
            <a:off x="461191" y="4325576"/>
            <a:ext cx="6438900" cy="285574"/>
          </a:xfrm>
        </p:spPr>
        <p:txBody>
          <a:bodyPr>
            <a:noAutofit/>
          </a:bodyPr>
          <a:lstStyle>
            <a:lvl1pPr marL="0" indent="0">
              <a:buNone/>
              <a:defRPr sz="1800">
                <a:solidFill>
                  <a:schemeClr val="accent1"/>
                </a:solidFill>
              </a:defRPr>
            </a:lvl1pPr>
            <a:lvl2pPr marL="502944" indent="0">
              <a:buNone/>
              <a:defRPr sz="1800">
                <a:solidFill>
                  <a:schemeClr val="accent1"/>
                </a:solidFill>
              </a:defRPr>
            </a:lvl2pPr>
            <a:lvl3pPr marL="1005889" indent="0">
              <a:buNone/>
              <a:defRPr sz="1800">
                <a:solidFill>
                  <a:schemeClr val="accent1"/>
                </a:solidFill>
              </a:defRPr>
            </a:lvl3pPr>
            <a:lvl4pPr marL="1508832" indent="0">
              <a:buNone/>
              <a:defRPr sz="1800">
                <a:solidFill>
                  <a:schemeClr val="accent1"/>
                </a:solidFill>
              </a:defRPr>
            </a:lvl4pPr>
            <a:lvl5pPr marL="2011776" indent="0">
              <a:buNone/>
              <a:defRPr sz="1800">
                <a:solidFill>
                  <a:schemeClr val="accent1"/>
                </a:solidFill>
              </a:defRPr>
            </a:lvl5pPr>
          </a:lstStyle>
          <a:p>
            <a:pPr lvl="0"/>
            <a:r>
              <a:rPr lang="en-US"/>
              <a:t>— Quote Attribute / Attribution Detail</a:t>
            </a:r>
          </a:p>
        </p:txBody>
      </p:sp>
      <p:sp>
        <p:nvSpPr>
          <p:cNvPr id="2" name="Text Placeholder 4">
            <a:extLst>
              <a:ext uri="{FF2B5EF4-FFF2-40B4-BE49-F238E27FC236}">
                <a16:creationId xmlns:a16="http://schemas.microsoft.com/office/drawing/2014/main" id="{4A69D13E-9471-BACE-9AA1-15CC97809CCB}"/>
              </a:ext>
            </a:extLst>
          </p:cNvPr>
          <p:cNvSpPr>
            <a:spLocks noGrp="1"/>
          </p:cNvSpPr>
          <p:nvPr>
            <p:ph type="body" sz="quarter" idx="41" hasCustomPrompt="1"/>
          </p:nvPr>
        </p:nvSpPr>
        <p:spPr>
          <a:xfrm>
            <a:off x="381691" y="595209"/>
            <a:ext cx="3254478" cy="253271"/>
          </a:xfrm>
        </p:spPr>
        <p:txBody>
          <a:bodyPr>
            <a:no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Section</a:t>
            </a:r>
          </a:p>
        </p:txBody>
      </p:sp>
    </p:spTree>
    <p:extLst>
      <p:ext uri="{BB962C8B-B14F-4D97-AF65-F5344CB8AC3E}">
        <p14:creationId xmlns:p14="http://schemas.microsoft.com/office/powerpoint/2010/main" val="1365532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0 General — big quote dark">
    <p:bg>
      <p:bgPr>
        <a:solidFill>
          <a:schemeClr val="tx1"/>
        </a:solidFill>
        <a:effectLst/>
      </p:bgPr>
    </p:bg>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0A9D1819-7602-FF4D-AA3E-E7CBC91E10C4}"/>
              </a:ext>
            </a:extLst>
          </p:cNvPr>
          <p:cNvCxnSpPr>
            <a:cxnSpLocks/>
          </p:cNvCxnSpPr>
          <p:nvPr userDrawn="1"/>
        </p:nvCxnSpPr>
        <p:spPr>
          <a:xfrm>
            <a:off x="457200" y="587828"/>
            <a:ext cx="12852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0E6A8C1A-151F-8040-98A6-712009A85DBB}"/>
              </a:ext>
            </a:extLst>
          </p:cNvPr>
          <p:cNvSpPr>
            <a:spLocks noGrp="1"/>
          </p:cNvSpPr>
          <p:nvPr>
            <p:ph type="title" hasCustomPrompt="1"/>
          </p:nvPr>
        </p:nvSpPr>
        <p:spPr>
          <a:xfrm>
            <a:off x="817461" y="1840953"/>
            <a:ext cx="11762683" cy="2573848"/>
          </a:xfrm>
          <a:prstGeom prst="rect">
            <a:avLst/>
          </a:prstGeom>
        </p:spPr>
        <p:txBody>
          <a:bodyPr>
            <a:noAutofit/>
          </a:bodyPr>
          <a:lstStyle>
            <a:lvl1pPr>
              <a:defRPr sz="4800" b="1" i="0">
                <a:solidFill>
                  <a:schemeClr val="bg1"/>
                </a:solidFill>
                <a:latin typeface="Franklin Gothic Heavy" panose="020B0603020102020204" pitchFamily="34" charset="0"/>
              </a:defRPr>
            </a:lvl1pPr>
          </a:lstStyle>
          <a:p>
            <a:r>
              <a:rPr lang="en-US"/>
              <a:t>This is a big quote. Probably 2-3 lines of </a:t>
            </a:r>
            <a:br>
              <a:rPr lang="en-US"/>
            </a:br>
            <a:r>
              <a:rPr lang="en-US"/>
              <a:t>text — avoid doing more than that and reserve this slide’s use for big impactful statements.</a:t>
            </a:r>
          </a:p>
        </p:txBody>
      </p:sp>
      <p:sp>
        <p:nvSpPr>
          <p:cNvPr id="2" name="Text Placeholder 4">
            <a:extLst>
              <a:ext uri="{FF2B5EF4-FFF2-40B4-BE49-F238E27FC236}">
                <a16:creationId xmlns:a16="http://schemas.microsoft.com/office/drawing/2014/main" id="{E7BA9426-C253-E660-4595-3D755E42A2B9}"/>
              </a:ext>
            </a:extLst>
          </p:cNvPr>
          <p:cNvSpPr>
            <a:spLocks noGrp="1"/>
          </p:cNvSpPr>
          <p:nvPr>
            <p:ph type="body" sz="quarter" idx="41" hasCustomPrompt="1"/>
          </p:nvPr>
        </p:nvSpPr>
        <p:spPr>
          <a:xfrm>
            <a:off x="381691" y="595209"/>
            <a:ext cx="3254478" cy="253271"/>
          </a:xfrm>
        </p:spPr>
        <p:txBody>
          <a:bodyPr>
            <a:noAutofit/>
          </a:bodyPr>
          <a:lstStyle>
            <a:lvl1pPr marL="0" indent="0">
              <a:buNone/>
              <a:defRPr sz="1200">
                <a:solidFill>
                  <a:schemeClr val="bg1"/>
                </a:solidFill>
              </a:defRPr>
            </a:lvl1pPr>
            <a:lvl2pPr>
              <a:defRPr sz="1200"/>
            </a:lvl2pPr>
            <a:lvl3pPr>
              <a:defRPr sz="1200"/>
            </a:lvl3pPr>
            <a:lvl4pPr>
              <a:defRPr sz="1200"/>
            </a:lvl4pPr>
            <a:lvl5pPr>
              <a:defRPr sz="1200"/>
            </a:lvl5pPr>
          </a:lstStyle>
          <a:p>
            <a:pPr lvl="0"/>
            <a:r>
              <a:rPr lang="en-US"/>
              <a:t>Section</a:t>
            </a:r>
          </a:p>
        </p:txBody>
      </p:sp>
      <p:sp>
        <p:nvSpPr>
          <p:cNvPr id="3" name="Freeform 2">
            <a:extLst>
              <a:ext uri="{FF2B5EF4-FFF2-40B4-BE49-F238E27FC236}">
                <a16:creationId xmlns:a16="http://schemas.microsoft.com/office/drawing/2014/main" id="{DA0622A2-DAA5-6CCD-3507-E13C8D9AC469}"/>
              </a:ext>
            </a:extLst>
          </p:cNvPr>
          <p:cNvSpPr/>
          <p:nvPr userDrawn="1"/>
        </p:nvSpPr>
        <p:spPr>
          <a:xfrm>
            <a:off x="508000" y="1594623"/>
            <a:ext cx="611449" cy="602456"/>
          </a:xfrm>
          <a:custGeom>
            <a:avLst/>
            <a:gdLst>
              <a:gd name="connsiteX0" fmla="*/ 0 w 545432"/>
              <a:gd name="connsiteY0" fmla="*/ 537410 h 537410"/>
              <a:gd name="connsiteX1" fmla="*/ 0 w 545432"/>
              <a:gd name="connsiteY1" fmla="*/ 0 h 537410"/>
              <a:gd name="connsiteX2" fmla="*/ 545432 w 545432"/>
              <a:gd name="connsiteY2" fmla="*/ 0 h 537410"/>
            </a:gdLst>
            <a:ahLst/>
            <a:cxnLst>
              <a:cxn ang="0">
                <a:pos x="connsiteX0" y="connsiteY0"/>
              </a:cxn>
              <a:cxn ang="0">
                <a:pos x="connsiteX1" y="connsiteY1"/>
              </a:cxn>
              <a:cxn ang="0">
                <a:pos x="connsiteX2" y="connsiteY2"/>
              </a:cxn>
            </a:cxnLst>
            <a:rect l="l" t="t" r="r" b="b"/>
            <a:pathLst>
              <a:path w="545432" h="537410">
                <a:moveTo>
                  <a:pt x="0" y="537410"/>
                </a:moveTo>
                <a:lnTo>
                  <a:pt x="0" y="0"/>
                </a:lnTo>
                <a:lnTo>
                  <a:pt x="545432" y="0"/>
                </a:lnTo>
              </a:path>
            </a:pathLst>
          </a:custGeom>
          <a:noFill/>
          <a:ln w="1016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a:extLst>
              <a:ext uri="{FF2B5EF4-FFF2-40B4-BE49-F238E27FC236}">
                <a16:creationId xmlns:a16="http://schemas.microsoft.com/office/drawing/2014/main" id="{A946FBCE-96AF-FB31-5CA3-D08834F6F1A3}"/>
              </a:ext>
            </a:extLst>
          </p:cNvPr>
          <p:cNvSpPr/>
          <p:nvPr userDrawn="1"/>
        </p:nvSpPr>
        <p:spPr>
          <a:xfrm rot="10800000">
            <a:off x="12638088" y="4910085"/>
            <a:ext cx="611449" cy="602456"/>
          </a:xfrm>
          <a:custGeom>
            <a:avLst/>
            <a:gdLst>
              <a:gd name="connsiteX0" fmla="*/ 0 w 545432"/>
              <a:gd name="connsiteY0" fmla="*/ 537410 h 537410"/>
              <a:gd name="connsiteX1" fmla="*/ 0 w 545432"/>
              <a:gd name="connsiteY1" fmla="*/ 0 h 537410"/>
              <a:gd name="connsiteX2" fmla="*/ 545432 w 545432"/>
              <a:gd name="connsiteY2" fmla="*/ 0 h 537410"/>
            </a:gdLst>
            <a:ahLst/>
            <a:cxnLst>
              <a:cxn ang="0">
                <a:pos x="connsiteX0" y="connsiteY0"/>
              </a:cxn>
              <a:cxn ang="0">
                <a:pos x="connsiteX1" y="connsiteY1"/>
              </a:cxn>
              <a:cxn ang="0">
                <a:pos x="connsiteX2" y="connsiteY2"/>
              </a:cxn>
            </a:cxnLst>
            <a:rect l="l" t="t" r="r" b="b"/>
            <a:pathLst>
              <a:path w="545432" h="537410">
                <a:moveTo>
                  <a:pt x="0" y="537410"/>
                </a:moveTo>
                <a:lnTo>
                  <a:pt x="0" y="0"/>
                </a:lnTo>
                <a:lnTo>
                  <a:pt x="545432" y="0"/>
                </a:lnTo>
              </a:path>
            </a:pathLst>
          </a:custGeom>
          <a:noFill/>
          <a:ln w="1016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1E31B1BA-CD1D-FC0B-E8C1-653E07A5535C}"/>
              </a:ext>
            </a:extLst>
          </p:cNvPr>
          <p:cNvSpPr>
            <a:spLocks noGrp="1"/>
          </p:cNvSpPr>
          <p:nvPr>
            <p:ph type="body" sz="quarter" idx="44" hasCustomPrompt="1"/>
          </p:nvPr>
        </p:nvSpPr>
        <p:spPr>
          <a:xfrm>
            <a:off x="896960" y="4910085"/>
            <a:ext cx="6438900" cy="285574"/>
          </a:xfrm>
        </p:spPr>
        <p:txBody>
          <a:bodyPr>
            <a:noAutofit/>
          </a:bodyPr>
          <a:lstStyle>
            <a:lvl1pPr marL="0" indent="0">
              <a:buNone/>
              <a:defRPr sz="1800">
                <a:solidFill>
                  <a:schemeClr val="accent1"/>
                </a:solidFill>
              </a:defRPr>
            </a:lvl1pPr>
            <a:lvl2pPr marL="502944" indent="0">
              <a:buNone/>
              <a:defRPr sz="1800">
                <a:solidFill>
                  <a:schemeClr val="accent1"/>
                </a:solidFill>
              </a:defRPr>
            </a:lvl2pPr>
            <a:lvl3pPr marL="1005889" indent="0">
              <a:buNone/>
              <a:defRPr sz="1800">
                <a:solidFill>
                  <a:schemeClr val="accent1"/>
                </a:solidFill>
              </a:defRPr>
            </a:lvl3pPr>
            <a:lvl4pPr marL="1508832" indent="0">
              <a:buNone/>
              <a:defRPr sz="1800">
                <a:solidFill>
                  <a:schemeClr val="accent1"/>
                </a:solidFill>
              </a:defRPr>
            </a:lvl4pPr>
            <a:lvl5pPr marL="2011776" indent="0">
              <a:buNone/>
              <a:defRPr sz="1800">
                <a:solidFill>
                  <a:schemeClr val="accent1"/>
                </a:solidFill>
              </a:defRPr>
            </a:lvl5pPr>
          </a:lstStyle>
          <a:p>
            <a:pPr lvl="0"/>
            <a:r>
              <a:rPr lang="en-US"/>
              <a:t>— Quote Attribute / Attribution Detail</a:t>
            </a:r>
          </a:p>
        </p:txBody>
      </p:sp>
      <p:sp>
        <p:nvSpPr>
          <p:cNvPr id="6" name="Rectangle 5">
            <a:extLst>
              <a:ext uri="{FF2B5EF4-FFF2-40B4-BE49-F238E27FC236}">
                <a16:creationId xmlns:a16="http://schemas.microsoft.com/office/drawing/2014/main" id="{D0FFB482-C174-FD33-63D1-F2A59AC2CE25}"/>
              </a:ext>
            </a:extLst>
          </p:cNvPr>
          <p:cNvSpPr/>
          <p:nvPr userDrawn="1"/>
        </p:nvSpPr>
        <p:spPr>
          <a:xfrm>
            <a:off x="0" y="0"/>
            <a:ext cx="13817600" cy="1500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15"/>
          </a:p>
        </p:txBody>
      </p:sp>
    </p:spTree>
    <p:extLst>
      <p:ext uri="{BB962C8B-B14F-4D97-AF65-F5344CB8AC3E}">
        <p14:creationId xmlns:p14="http://schemas.microsoft.com/office/powerpoint/2010/main" val="2803008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0 General — big quote blue">
    <p:bg>
      <p:bgPr>
        <a:solidFill>
          <a:schemeClr val="accent1"/>
        </a:solidFill>
        <a:effectLst/>
      </p:bgPr>
    </p:bg>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0A9D1819-7602-FF4D-AA3E-E7CBC91E10C4}"/>
              </a:ext>
            </a:extLst>
          </p:cNvPr>
          <p:cNvCxnSpPr>
            <a:cxnSpLocks/>
          </p:cNvCxnSpPr>
          <p:nvPr userDrawn="1"/>
        </p:nvCxnSpPr>
        <p:spPr>
          <a:xfrm>
            <a:off x="457200" y="587828"/>
            <a:ext cx="128524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868D57F-91F4-5A6A-A163-A1E5A9798401}"/>
              </a:ext>
            </a:extLst>
          </p:cNvPr>
          <p:cNvSpPr/>
          <p:nvPr userDrawn="1"/>
        </p:nvSpPr>
        <p:spPr>
          <a:xfrm>
            <a:off x="0" y="0"/>
            <a:ext cx="13817600" cy="150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15"/>
          </a:p>
        </p:txBody>
      </p:sp>
      <p:sp>
        <p:nvSpPr>
          <p:cNvPr id="3" name="Text Placeholder 4">
            <a:extLst>
              <a:ext uri="{FF2B5EF4-FFF2-40B4-BE49-F238E27FC236}">
                <a16:creationId xmlns:a16="http://schemas.microsoft.com/office/drawing/2014/main" id="{58AB778F-6BD5-2CB6-642D-1553C9671FA8}"/>
              </a:ext>
            </a:extLst>
          </p:cNvPr>
          <p:cNvSpPr>
            <a:spLocks noGrp="1"/>
          </p:cNvSpPr>
          <p:nvPr>
            <p:ph type="body" sz="quarter" idx="41" hasCustomPrompt="1"/>
          </p:nvPr>
        </p:nvSpPr>
        <p:spPr>
          <a:xfrm>
            <a:off x="381691" y="595209"/>
            <a:ext cx="3254478" cy="253271"/>
          </a:xfrm>
        </p:spPr>
        <p:txBody>
          <a:bodyPr>
            <a:noAutofit/>
          </a:bodyPr>
          <a:lstStyle>
            <a:lvl1pPr marL="0" indent="0">
              <a:buNone/>
              <a:defRPr sz="1200">
                <a:solidFill>
                  <a:schemeClr val="bg1"/>
                </a:solidFill>
              </a:defRPr>
            </a:lvl1pPr>
            <a:lvl2pPr>
              <a:defRPr sz="1200"/>
            </a:lvl2pPr>
            <a:lvl3pPr>
              <a:defRPr sz="1200"/>
            </a:lvl3pPr>
            <a:lvl4pPr>
              <a:defRPr sz="1200"/>
            </a:lvl4pPr>
            <a:lvl5pPr>
              <a:defRPr sz="1200"/>
            </a:lvl5pPr>
          </a:lstStyle>
          <a:p>
            <a:pPr lvl="0"/>
            <a:r>
              <a:rPr lang="en-US"/>
              <a:t>Section</a:t>
            </a:r>
          </a:p>
        </p:txBody>
      </p:sp>
      <p:sp>
        <p:nvSpPr>
          <p:cNvPr id="4" name="Title 1">
            <a:extLst>
              <a:ext uri="{FF2B5EF4-FFF2-40B4-BE49-F238E27FC236}">
                <a16:creationId xmlns:a16="http://schemas.microsoft.com/office/drawing/2014/main" id="{A7385AB5-8719-EB96-FF7C-DF8D003EA307}"/>
              </a:ext>
            </a:extLst>
          </p:cNvPr>
          <p:cNvSpPr>
            <a:spLocks noGrp="1"/>
          </p:cNvSpPr>
          <p:nvPr>
            <p:ph type="title" hasCustomPrompt="1"/>
          </p:nvPr>
        </p:nvSpPr>
        <p:spPr>
          <a:xfrm>
            <a:off x="817461" y="1840953"/>
            <a:ext cx="11762683" cy="2573848"/>
          </a:xfrm>
          <a:prstGeom prst="rect">
            <a:avLst/>
          </a:prstGeom>
        </p:spPr>
        <p:txBody>
          <a:bodyPr>
            <a:noAutofit/>
          </a:bodyPr>
          <a:lstStyle>
            <a:lvl1pPr>
              <a:defRPr sz="4800" b="1" i="0">
                <a:solidFill>
                  <a:schemeClr val="bg1"/>
                </a:solidFill>
                <a:latin typeface="Franklin Gothic Heavy" panose="020B0603020102020204" pitchFamily="34" charset="0"/>
              </a:defRPr>
            </a:lvl1pPr>
          </a:lstStyle>
          <a:p>
            <a:r>
              <a:rPr lang="en-US"/>
              <a:t>This is a big quote. Probably 2-3 lines of </a:t>
            </a:r>
            <a:br>
              <a:rPr lang="en-US"/>
            </a:br>
            <a:r>
              <a:rPr lang="en-US"/>
              <a:t>text — avoid doing more than that and reserve this slide’s use for big impactful statements.</a:t>
            </a:r>
          </a:p>
        </p:txBody>
      </p:sp>
      <p:sp>
        <p:nvSpPr>
          <p:cNvPr id="5" name="Text Placeholder 3">
            <a:extLst>
              <a:ext uri="{FF2B5EF4-FFF2-40B4-BE49-F238E27FC236}">
                <a16:creationId xmlns:a16="http://schemas.microsoft.com/office/drawing/2014/main" id="{89058682-4ECC-C2D0-10F3-668399AF9494}"/>
              </a:ext>
            </a:extLst>
          </p:cNvPr>
          <p:cNvSpPr>
            <a:spLocks noGrp="1"/>
          </p:cNvSpPr>
          <p:nvPr>
            <p:ph type="body" sz="quarter" idx="44" hasCustomPrompt="1"/>
          </p:nvPr>
        </p:nvSpPr>
        <p:spPr>
          <a:xfrm>
            <a:off x="896960" y="4910085"/>
            <a:ext cx="6438900" cy="285574"/>
          </a:xfrm>
        </p:spPr>
        <p:txBody>
          <a:bodyPr>
            <a:noAutofit/>
          </a:bodyPr>
          <a:lstStyle>
            <a:lvl1pPr marL="0" indent="0">
              <a:buNone/>
              <a:defRPr sz="1800">
                <a:solidFill>
                  <a:schemeClr val="tx1"/>
                </a:solidFill>
              </a:defRPr>
            </a:lvl1pPr>
            <a:lvl2pPr marL="502944" indent="0">
              <a:buNone/>
              <a:defRPr sz="1800">
                <a:solidFill>
                  <a:schemeClr val="accent1"/>
                </a:solidFill>
              </a:defRPr>
            </a:lvl2pPr>
            <a:lvl3pPr marL="1005889" indent="0">
              <a:buNone/>
              <a:defRPr sz="1800">
                <a:solidFill>
                  <a:schemeClr val="accent1"/>
                </a:solidFill>
              </a:defRPr>
            </a:lvl3pPr>
            <a:lvl4pPr marL="1508832" indent="0">
              <a:buNone/>
              <a:defRPr sz="1800">
                <a:solidFill>
                  <a:schemeClr val="accent1"/>
                </a:solidFill>
              </a:defRPr>
            </a:lvl4pPr>
            <a:lvl5pPr marL="2011776" indent="0">
              <a:buNone/>
              <a:defRPr sz="1800">
                <a:solidFill>
                  <a:schemeClr val="accent1"/>
                </a:solidFill>
              </a:defRPr>
            </a:lvl5pPr>
          </a:lstStyle>
          <a:p>
            <a:pPr lvl="0"/>
            <a:r>
              <a:rPr lang="en-US"/>
              <a:t>— Quote Attribute / Attribution Detail</a:t>
            </a:r>
          </a:p>
        </p:txBody>
      </p:sp>
      <p:sp>
        <p:nvSpPr>
          <p:cNvPr id="6" name="Freeform 5">
            <a:extLst>
              <a:ext uri="{FF2B5EF4-FFF2-40B4-BE49-F238E27FC236}">
                <a16:creationId xmlns:a16="http://schemas.microsoft.com/office/drawing/2014/main" id="{54D830A2-8B46-9570-34DB-B9107D490B9F}"/>
              </a:ext>
            </a:extLst>
          </p:cNvPr>
          <p:cNvSpPr/>
          <p:nvPr userDrawn="1"/>
        </p:nvSpPr>
        <p:spPr>
          <a:xfrm>
            <a:off x="508000" y="1594623"/>
            <a:ext cx="611449" cy="602456"/>
          </a:xfrm>
          <a:custGeom>
            <a:avLst/>
            <a:gdLst>
              <a:gd name="connsiteX0" fmla="*/ 0 w 545432"/>
              <a:gd name="connsiteY0" fmla="*/ 537410 h 537410"/>
              <a:gd name="connsiteX1" fmla="*/ 0 w 545432"/>
              <a:gd name="connsiteY1" fmla="*/ 0 h 537410"/>
              <a:gd name="connsiteX2" fmla="*/ 545432 w 545432"/>
              <a:gd name="connsiteY2" fmla="*/ 0 h 537410"/>
            </a:gdLst>
            <a:ahLst/>
            <a:cxnLst>
              <a:cxn ang="0">
                <a:pos x="connsiteX0" y="connsiteY0"/>
              </a:cxn>
              <a:cxn ang="0">
                <a:pos x="connsiteX1" y="connsiteY1"/>
              </a:cxn>
              <a:cxn ang="0">
                <a:pos x="connsiteX2" y="connsiteY2"/>
              </a:cxn>
            </a:cxnLst>
            <a:rect l="l" t="t" r="r" b="b"/>
            <a:pathLst>
              <a:path w="545432" h="537410">
                <a:moveTo>
                  <a:pt x="0" y="537410"/>
                </a:moveTo>
                <a:lnTo>
                  <a:pt x="0" y="0"/>
                </a:lnTo>
                <a:lnTo>
                  <a:pt x="545432" y="0"/>
                </a:lnTo>
              </a:path>
            </a:pathLst>
          </a:custGeom>
          <a:noFill/>
          <a:ln w="1016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FE2AF9F0-F496-8DE7-B5F2-3AC471A4E85B}"/>
              </a:ext>
            </a:extLst>
          </p:cNvPr>
          <p:cNvSpPr/>
          <p:nvPr userDrawn="1"/>
        </p:nvSpPr>
        <p:spPr>
          <a:xfrm rot="10800000">
            <a:off x="12638088" y="4910085"/>
            <a:ext cx="611449" cy="602456"/>
          </a:xfrm>
          <a:custGeom>
            <a:avLst/>
            <a:gdLst>
              <a:gd name="connsiteX0" fmla="*/ 0 w 545432"/>
              <a:gd name="connsiteY0" fmla="*/ 537410 h 537410"/>
              <a:gd name="connsiteX1" fmla="*/ 0 w 545432"/>
              <a:gd name="connsiteY1" fmla="*/ 0 h 537410"/>
              <a:gd name="connsiteX2" fmla="*/ 545432 w 545432"/>
              <a:gd name="connsiteY2" fmla="*/ 0 h 537410"/>
            </a:gdLst>
            <a:ahLst/>
            <a:cxnLst>
              <a:cxn ang="0">
                <a:pos x="connsiteX0" y="connsiteY0"/>
              </a:cxn>
              <a:cxn ang="0">
                <a:pos x="connsiteX1" y="connsiteY1"/>
              </a:cxn>
              <a:cxn ang="0">
                <a:pos x="connsiteX2" y="connsiteY2"/>
              </a:cxn>
            </a:cxnLst>
            <a:rect l="l" t="t" r="r" b="b"/>
            <a:pathLst>
              <a:path w="545432" h="537410">
                <a:moveTo>
                  <a:pt x="0" y="537410"/>
                </a:moveTo>
                <a:lnTo>
                  <a:pt x="0" y="0"/>
                </a:lnTo>
                <a:lnTo>
                  <a:pt x="545432" y="0"/>
                </a:lnTo>
              </a:path>
            </a:pathLst>
          </a:custGeom>
          <a:noFill/>
          <a:ln w="1016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3408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0 Contents — Simple">
    <p:spTree>
      <p:nvGrpSpPr>
        <p:cNvPr id="1" name=""/>
        <p:cNvGrpSpPr/>
        <p:nvPr/>
      </p:nvGrpSpPr>
      <p:grpSpPr>
        <a:xfrm>
          <a:off x="0" y="0"/>
          <a:ext cx="0" cy="0"/>
          <a:chOff x="0" y="0"/>
          <a:chExt cx="0" cy="0"/>
        </a:xfrm>
      </p:grpSpPr>
      <p:sp>
        <p:nvSpPr>
          <p:cNvPr id="40" name="Picture Placeholder 6">
            <a:extLst>
              <a:ext uri="{FF2B5EF4-FFF2-40B4-BE49-F238E27FC236}">
                <a16:creationId xmlns:a16="http://schemas.microsoft.com/office/drawing/2014/main" id="{5D86F322-42D2-BA42-A413-80A1FB403496}"/>
              </a:ext>
            </a:extLst>
          </p:cNvPr>
          <p:cNvSpPr>
            <a:spLocks noGrp="1"/>
          </p:cNvSpPr>
          <p:nvPr>
            <p:ph type="pic" sz="quarter" idx="10"/>
          </p:nvPr>
        </p:nvSpPr>
        <p:spPr>
          <a:xfrm>
            <a:off x="7023263" y="1090913"/>
            <a:ext cx="6794337" cy="6138248"/>
          </a:xfrm>
          <a:prstGeom prst="rect">
            <a:avLst/>
          </a:prstGeom>
        </p:spPr>
        <p:txBody>
          <a:bodyPr/>
          <a:lstStyle/>
          <a:p>
            <a:r>
              <a:rPr lang="en-US"/>
              <a:t>Click icon to add picture</a:t>
            </a:r>
          </a:p>
        </p:txBody>
      </p:sp>
      <p:sp>
        <p:nvSpPr>
          <p:cNvPr id="12" name="Text Placeholder 16">
            <a:extLst>
              <a:ext uri="{FF2B5EF4-FFF2-40B4-BE49-F238E27FC236}">
                <a16:creationId xmlns:a16="http://schemas.microsoft.com/office/drawing/2014/main" id="{7F46F1E6-AC47-5945-A602-9BDF9CA022BE}"/>
              </a:ext>
            </a:extLst>
          </p:cNvPr>
          <p:cNvSpPr>
            <a:spLocks noGrp="1"/>
          </p:cNvSpPr>
          <p:nvPr>
            <p:ph type="body" sz="quarter" idx="43" hasCustomPrompt="1"/>
          </p:nvPr>
        </p:nvSpPr>
        <p:spPr>
          <a:xfrm>
            <a:off x="471729" y="1091317"/>
            <a:ext cx="722905" cy="5686013"/>
          </a:xfrm>
        </p:spPr>
        <p:txBody>
          <a:bodyPr>
            <a:normAutofit/>
          </a:bodyPr>
          <a:lstStyle>
            <a:lvl1pPr marL="0" marR="0" indent="0" algn="l" defTabSz="732249" rtl="0" eaLnBrk="1" fontAlgn="auto" latinLnBrk="0" hangingPunct="1">
              <a:lnSpc>
                <a:spcPts val="3600"/>
              </a:lnSpc>
              <a:spcBef>
                <a:spcPts val="0"/>
              </a:spcBef>
              <a:spcAft>
                <a:spcPts val="0"/>
              </a:spcAft>
              <a:buClr>
                <a:schemeClr val="accent1"/>
              </a:buClr>
              <a:buSzTx/>
              <a:buFont typeface="Arial" panose="020B0604020202020204" pitchFamily="34" charset="0"/>
              <a:buNone/>
              <a:tabLst/>
              <a:defRPr sz="2400">
                <a:solidFill>
                  <a:schemeClr val="accent1"/>
                </a:solidFill>
              </a:defRPr>
            </a:lvl1pPr>
            <a:lvl2pPr marL="366124" indent="0">
              <a:buNone/>
              <a:defRPr>
                <a:solidFill>
                  <a:schemeClr val="accent1"/>
                </a:solidFill>
              </a:defRPr>
            </a:lvl2pPr>
            <a:lvl3pPr marL="732249" indent="0">
              <a:buNone/>
              <a:defRPr>
                <a:solidFill>
                  <a:schemeClr val="accent1"/>
                </a:solidFill>
              </a:defRPr>
            </a:lvl3pPr>
            <a:lvl4pPr marL="1098372" indent="0">
              <a:buNone/>
              <a:defRPr>
                <a:solidFill>
                  <a:schemeClr val="accent1"/>
                </a:solidFill>
              </a:defRPr>
            </a:lvl4pPr>
            <a:lvl5pPr marL="1464497" indent="0">
              <a:buNone/>
              <a:defRPr>
                <a:solidFill>
                  <a:schemeClr val="accent1"/>
                </a:solidFill>
              </a:defRPr>
            </a:lvl5pPr>
          </a:lstStyle>
          <a:p>
            <a:pPr lvl="0"/>
            <a:r>
              <a:rPr lang="en-US"/>
              <a:t>xx</a:t>
            </a:r>
          </a:p>
          <a:p>
            <a:pPr marL="0" marR="0" lvl="0" indent="0" algn="l" defTabSz="732249" rtl="0" eaLnBrk="1" fontAlgn="auto" latinLnBrk="0" hangingPunct="1">
              <a:lnSpc>
                <a:spcPts val="3600"/>
              </a:lnSpc>
              <a:spcBef>
                <a:spcPts val="0"/>
              </a:spcBef>
              <a:spcAft>
                <a:spcPts val="0"/>
              </a:spcAft>
              <a:buClr>
                <a:schemeClr val="accent1"/>
              </a:buClr>
              <a:buSzTx/>
              <a:buFont typeface="Arial" panose="020B0604020202020204" pitchFamily="34" charset="0"/>
              <a:buNone/>
              <a:tabLst/>
              <a:defRPr/>
            </a:pPr>
            <a:r>
              <a:rPr lang="en-US"/>
              <a:t>xx</a:t>
            </a:r>
          </a:p>
          <a:p>
            <a:pPr marL="0" marR="0" lvl="0" indent="0" algn="l" defTabSz="732249" rtl="0" eaLnBrk="1" fontAlgn="auto" latinLnBrk="0" hangingPunct="1">
              <a:lnSpc>
                <a:spcPts val="3600"/>
              </a:lnSpc>
              <a:spcBef>
                <a:spcPts val="0"/>
              </a:spcBef>
              <a:spcAft>
                <a:spcPts val="0"/>
              </a:spcAft>
              <a:buClr>
                <a:schemeClr val="accent1"/>
              </a:buClr>
              <a:buSzTx/>
              <a:buFont typeface="Arial" panose="020B0604020202020204" pitchFamily="34" charset="0"/>
              <a:buNone/>
              <a:tabLst/>
              <a:defRPr/>
            </a:pPr>
            <a:r>
              <a:rPr lang="en-US"/>
              <a:t>xx</a:t>
            </a:r>
          </a:p>
          <a:p>
            <a:pPr marL="0" marR="0" lvl="0" indent="0" algn="l" defTabSz="732249" rtl="0" eaLnBrk="1" fontAlgn="auto" latinLnBrk="0" hangingPunct="1">
              <a:lnSpc>
                <a:spcPts val="3600"/>
              </a:lnSpc>
              <a:spcBef>
                <a:spcPts val="0"/>
              </a:spcBef>
              <a:spcAft>
                <a:spcPts val="0"/>
              </a:spcAft>
              <a:buClr>
                <a:schemeClr val="accent1"/>
              </a:buClr>
              <a:buSzTx/>
              <a:buFont typeface="Arial" panose="020B0604020202020204" pitchFamily="34" charset="0"/>
              <a:buNone/>
              <a:tabLst/>
              <a:defRPr/>
            </a:pPr>
            <a:r>
              <a:rPr lang="en-US"/>
              <a:t>xx</a:t>
            </a:r>
          </a:p>
          <a:p>
            <a:pPr marL="0" marR="0" lvl="0" indent="0" algn="l" defTabSz="732249" rtl="0" eaLnBrk="1" fontAlgn="auto" latinLnBrk="0" hangingPunct="1">
              <a:lnSpc>
                <a:spcPts val="3600"/>
              </a:lnSpc>
              <a:spcBef>
                <a:spcPts val="0"/>
              </a:spcBef>
              <a:spcAft>
                <a:spcPts val="0"/>
              </a:spcAft>
              <a:buClr>
                <a:schemeClr val="accent1"/>
              </a:buClr>
              <a:buSzTx/>
              <a:buFont typeface="Arial" panose="020B0604020202020204" pitchFamily="34" charset="0"/>
              <a:buNone/>
              <a:tabLst/>
              <a:defRPr/>
            </a:pPr>
            <a:r>
              <a:rPr lang="en-US"/>
              <a:t>xx</a:t>
            </a:r>
          </a:p>
          <a:p>
            <a:pPr marL="0" marR="0" lvl="0" indent="0" algn="l" defTabSz="732249" rtl="0" eaLnBrk="1" fontAlgn="auto" latinLnBrk="0" hangingPunct="1">
              <a:lnSpc>
                <a:spcPts val="3600"/>
              </a:lnSpc>
              <a:spcBef>
                <a:spcPts val="0"/>
              </a:spcBef>
              <a:spcAft>
                <a:spcPts val="0"/>
              </a:spcAft>
              <a:buClr>
                <a:schemeClr val="accent1"/>
              </a:buClr>
              <a:buSzTx/>
              <a:buFont typeface="Arial" panose="020B0604020202020204" pitchFamily="34" charset="0"/>
              <a:buNone/>
              <a:tabLst/>
              <a:defRPr/>
            </a:pPr>
            <a:r>
              <a:rPr lang="en-US"/>
              <a:t>xx</a:t>
            </a:r>
          </a:p>
          <a:p>
            <a:pPr marL="0" marR="0" lvl="0" indent="0" algn="l" defTabSz="732249" rtl="0" eaLnBrk="1" fontAlgn="auto" latinLnBrk="0" hangingPunct="1">
              <a:lnSpc>
                <a:spcPts val="3600"/>
              </a:lnSpc>
              <a:spcBef>
                <a:spcPts val="0"/>
              </a:spcBef>
              <a:spcAft>
                <a:spcPts val="0"/>
              </a:spcAft>
              <a:buClr>
                <a:schemeClr val="accent1"/>
              </a:buClr>
              <a:buSzTx/>
              <a:buFont typeface="Arial" panose="020B0604020202020204" pitchFamily="34" charset="0"/>
              <a:buNone/>
              <a:tabLst/>
              <a:defRPr/>
            </a:pPr>
            <a:r>
              <a:rPr lang="en-US"/>
              <a:t>xx</a:t>
            </a:r>
          </a:p>
          <a:p>
            <a:pPr marL="0" marR="0" lvl="0" indent="0" algn="l" defTabSz="732249" rtl="0" eaLnBrk="1" fontAlgn="auto" latinLnBrk="0" hangingPunct="1">
              <a:lnSpc>
                <a:spcPts val="3600"/>
              </a:lnSpc>
              <a:spcBef>
                <a:spcPts val="0"/>
              </a:spcBef>
              <a:spcAft>
                <a:spcPts val="0"/>
              </a:spcAft>
              <a:buClr>
                <a:schemeClr val="accent1"/>
              </a:buClr>
              <a:buSzTx/>
              <a:buFont typeface="Arial" panose="020B0604020202020204" pitchFamily="34" charset="0"/>
              <a:buNone/>
              <a:tabLst/>
              <a:defRPr/>
            </a:pPr>
            <a:r>
              <a:rPr lang="en-US"/>
              <a:t>xx</a:t>
            </a:r>
          </a:p>
          <a:p>
            <a:pPr marL="0" marR="0" lvl="0" indent="0" algn="l" defTabSz="732249" rtl="0" eaLnBrk="1" fontAlgn="auto" latinLnBrk="0" hangingPunct="1">
              <a:lnSpc>
                <a:spcPts val="3600"/>
              </a:lnSpc>
              <a:spcBef>
                <a:spcPts val="0"/>
              </a:spcBef>
              <a:spcAft>
                <a:spcPts val="0"/>
              </a:spcAft>
              <a:buClr>
                <a:schemeClr val="accent1"/>
              </a:buClr>
              <a:buSzTx/>
              <a:buFont typeface="Arial" panose="020B0604020202020204" pitchFamily="34" charset="0"/>
              <a:buNone/>
              <a:tabLst/>
              <a:defRPr/>
            </a:pPr>
            <a:r>
              <a:rPr lang="en-US"/>
              <a:t>xx</a:t>
            </a:r>
          </a:p>
          <a:p>
            <a:pPr marL="0" marR="0" lvl="0" indent="0" algn="l" defTabSz="732249" rtl="0" eaLnBrk="1" fontAlgn="auto" latinLnBrk="0" hangingPunct="1">
              <a:lnSpc>
                <a:spcPts val="3600"/>
              </a:lnSpc>
              <a:spcBef>
                <a:spcPts val="0"/>
              </a:spcBef>
              <a:spcAft>
                <a:spcPts val="0"/>
              </a:spcAft>
              <a:buClr>
                <a:schemeClr val="accent1"/>
              </a:buClr>
              <a:buSzTx/>
              <a:buFont typeface="Arial" panose="020B0604020202020204" pitchFamily="34" charset="0"/>
              <a:buNone/>
              <a:tabLst/>
              <a:defRPr/>
            </a:pPr>
            <a:r>
              <a:rPr lang="en-US"/>
              <a:t>xx</a:t>
            </a:r>
          </a:p>
          <a:p>
            <a:pPr marL="0" marR="0" lvl="0" indent="0" algn="l" defTabSz="732249" rtl="0" eaLnBrk="1" fontAlgn="auto" latinLnBrk="0" hangingPunct="1">
              <a:lnSpc>
                <a:spcPts val="3600"/>
              </a:lnSpc>
              <a:spcBef>
                <a:spcPts val="0"/>
              </a:spcBef>
              <a:spcAft>
                <a:spcPts val="0"/>
              </a:spcAft>
              <a:buClr>
                <a:schemeClr val="accent1"/>
              </a:buClr>
              <a:buSzTx/>
              <a:buFont typeface="Arial" panose="020B0604020202020204" pitchFamily="34" charset="0"/>
              <a:buNone/>
              <a:tabLst/>
              <a:defRPr/>
            </a:pPr>
            <a:r>
              <a:rPr lang="en-US"/>
              <a:t>xx</a:t>
            </a:r>
          </a:p>
          <a:p>
            <a:pPr marL="0" marR="0" lvl="0" indent="0" algn="l" defTabSz="732249" rtl="0" eaLnBrk="1" fontAlgn="auto" latinLnBrk="0" hangingPunct="1">
              <a:lnSpc>
                <a:spcPts val="3600"/>
              </a:lnSpc>
              <a:spcBef>
                <a:spcPts val="0"/>
              </a:spcBef>
              <a:spcAft>
                <a:spcPts val="0"/>
              </a:spcAft>
              <a:buClr>
                <a:schemeClr val="accent1"/>
              </a:buClr>
              <a:buSzTx/>
              <a:buFont typeface="Arial" panose="020B0604020202020204" pitchFamily="34" charset="0"/>
              <a:buNone/>
              <a:tabLst/>
              <a:defRPr/>
            </a:pPr>
            <a:r>
              <a:rPr lang="en-US"/>
              <a:t>xx</a:t>
            </a:r>
          </a:p>
        </p:txBody>
      </p:sp>
      <p:sp>
        <p:nvSpPr>
          <p:cNvPr id="13" name="Text Placeholder 2">
            <a:extLst>
              <a:ext uri="{FF2B5EF4-FFF2-40B4-BE49-F238E27FC236}">
                <a16:creationId xmlns:a16="http://schemas.microsoft.com/office/drawing/2014/main" id="{F991E405-3D74-DC4F-BEEE-6DFFC06CB4BF}"/>
              </a:ext>
            </a:extLst>
          </p:cNvPr>
          <p:cNvSpPr>
            <a:spLocks noGrp="1"/>
          </p:cNvSpPr>
          <p:nvPr>
            <p:ph type="body" sz="quarter" idx="14" hasCustomPrompt="1"/>
          </p:nvPr>
        </p:nvSpPr>
        <p:spPr>
          <a:xfrm>
            <a:off x="1066048" y="1090913"/>
            <a:ext cx="5808500" cy="5686419"/>
          </a:xfrm>
        </p:spPr>
        <p:txBody>
          <a:bodyPr>
            <a:normAutofit/>
          </a:bodyPr>
          <a:lstStyle>
            <a:lvl1pPr marL="0" marR="0" indent="0" algn="l" defTabSz="732249" rtl="0" eaLnBrk="1" fontAlgn="auto" latinLnBrk="0" hangingPunct="1">
              <a:lnSpc>
                <a:spcPts val="3600"/>
              </a:lnSpc>
              <a:spcBef>
                <a:spcPts val="0"/>
              </a:spcBef>
              <a:spcAft>
                <a:spcPts val="0"/>
              </a:spcAft>
              <a:buClr>
                <a:schemeClr val="accent1"/>
              </a:buClr>
              <a:buSzTx/>
              <a:buFont typeface="Arial" panose="020B0604020202020204" pitchFamily="34" charset="0"/>
              <a:buNone/>
              <a:tabLst/>
              <a:defRPr sz="2400">
                <a:solidFill>
                  <a:schemeClr val="tx1"/>
                </a:solidFill>
              </a:defRPr>
            </a:lvl1pPr>
            <a:lvl2pPr marL="366124" indent="0">
              <a:buNone/>
              <a:defRPr sz="2800">
                <a:solidFill>
                  <a:schemeClr val="tx1"/>
                </a:solidFill>
              </a:defRPr>
            </a:lvl2pPr>
            <a:lvl3pPr marL="732249" indent="0">
              <a:buNone/>
              <a:defRPr sz="2800">
                <a:solidFill>
                  <a:schemeClr val="tx1"/>
                </a:solidFill>
              </a:defRPr>
            </a:lvl3pPr>
            <a:lvl4pPr marL="1098372" indent="0">
              <a:buNone/>
              <a:defRPr sz="2800">
                <a:solidFill>
                  <a:schemeClr val="tx1"/>
                </a:solidFill>
              </a:defRPr>
            </a:lvl4pPr>
            <a:lvl5pPr marL="1464497" indent="0">
              <a:buNone/>
              <a:defRPr sz="2800">
                <a:solidFill>
                  <a:schemeClr val="tx1"/>
                </a:solidFill>
              </a:defRPr>
            </a:lvl5pPr>
          </a:lstStyle>
          <a:p>
            <a:pPr lvl="0"/>
            <a:r>
              <a:rPr lang="en-US"/>
              <a:t>Lorem Ipsum</a:t>
            </a:r>
          </a:p>
          <a:p>
            <a:pPr marL="0" marR="0" lvl="0" indent="0" algn="l" defTabSz="732249" rtl="0" eaLnBrk="1" fontAlgn="auto" latinLnBrk="0" hangingPunct="1">
              <a:lnSpc>
                <a:spcPts val="3600"/>
              </a:lnSpc>
              <a:spcBef>
                <a:spcPts val="0"/>
              </a:spcBef>
              <a:spcAft>
                <a:spcPts val="0"/>
              </a:spcAft>
              <a:buClr>
                <a:schemeClr val="accent1"/>
              </a:buClr>
              <a:buSzTx/>
              <a:buFont typeface="Arial" panose="020B0604020202020204" pitchFamily="34" charset="0"/>
              <a:buNone/>
              <a:tabLst/>
              <a:defRPr/>
            </a:pPr>
            <a:r>
              <a:rPr lang="en-US"/>
              <a:t>Lorem Ipsum</a:t>
            </a:r>
          </a:p>
          <a:p>
            <a:pPr marL="0" marR="0" lvl="0" indent="0" algn="l" defTabSz="732249" rtl="0" eaLnBrk="1" fontAlgn="auto" latinLnBrk="0" hangingPunct="1">
              <a:lnSpc>
                <a:spcPts val="3600"/>
              </a:lnSpc>
              <a:spcBef>
                <a:spcPts val="0"/>
              </a:spcBef>
              <a:spcAft>
                <a:spcPts val="0"/>
              </a:spcAft>
              <a:buClr>
                <a:schemeClr val="accent1"/>
              </a:buClr>
              <a:buSzTx/>
              <a:buFont typeface="Arial" panose="020B0604020202020204" pitchFamily="34" charset="0"/>
              <a:buNone/>
              <a:tabLst/>
              <a:defRPr/>
            </a:pPr>
            <a:r>
              <a:rPr lang="en-US"/>
              <a:t>Lorem Ipsum</a:t>
            </a:r>
          </a:p>
          <a:p>
            <a:pPr marL="0" marR="0" lvl="0" indent="0" algn="l" defTabSz="732249" rtl="0" eaLnBrk="1" fontAlgn="auto" latinLnBrk="0" hangingPunct="1">
              <a:lnSpc>
                <a:spcPts val="3600"/>
              </a:lnSpc>
              <a:spcBef>
                <a:spcPts val="0"/>
              </a:spcBef>
              <a:spcAft>
                <a:spcPts val="0"/>
              </a:spcAft>
              <a:buClr>
                <a:schemeClr val="accent1"/>
              </a:buClr>
              <a:buSzTx/>
              <a:buFont typeface="Arial" panose="020B0604020202020204" pitchFamily="34" charset="0"/>
              <a:buNone/>
              <a:tabLst/>
              <a:defRPr/>
            </a:pPr>
            <a:r>
              <a:rPr lang="en-US"/>
              <a:t>Lorem Ipsum</a:t>
            </a:r>
          </a:p>
          <a:p>
            <a:pPr marL="0" marR="0" lvl="0" indent="0" algn="l" defTabSz="732249" rtl="0" eaLnBrk="1" fontAlgn="auto" latinLnBrk="0" hangingPunct="1">
              <a:lnSpc>
                <a:spcPts val="3600"/>
              </a:lnSpc>
              <a:spcBef>
                <a:spcPts val="0"/>
              </a:spcBef>
              <a:spcAft>
                <a:spcPts val="0"/>
              </a:spcAft>
              <a:buClr>
                <a:schemeClr val="accent1"/>
              </a:buClr>
              <a:buSzTx/>
              <a:buFont typeface="Arial" panose="020B0604020202020204" pitchFamily="34" charset="0"/>
              <a:buNone/>
              <a:tabLst/>
              <a:defRPr/>
            </a:pPr>
            <a:r>
              <a:rPr lang="en-US"/>
              <a:t>Lorem Ipsum</a:t>
            </a:r>
          </a:p>
          <a:p>
            <a:pPr marL="0" marR="0" lvl="0" indent="0" algn="l" defTabSz="732249" rtl="0" eaLnBrk="1" fontAlgn="auto" latinLnBrk="0" hangingPunct="1">
              <a:lnSpc>
                <a:spcPts val="3600"/>
              </a:lnSpc>
              <a:spcBef>
                <a:spcPts val="0"/>
              </a:spcBef>
              <a:spcAft>
                <a:spcPts val="0"/>
              </a:spcAft>
              <a:buClr>
                <a:schemeClr val="accent1"/>
              </a:buClr>
              <a:buSzTx/>
              <a:buFont typeface="Arial" panose="020B0604020202020204" pitchFamily="34" charset="0"/>
              <a:buNone/>
              <a:tabLst/>
              <a:defRPr/>
            </a:pPr>
            <a:r>
              <a:rPr lang="en-US"/>
              <a:t>Lorem Ipsum</a:t>
            </a:r>
          </a:p>
          <a:p>
            <a:pPr marL="0" marR="0" lvl="0" indent="0" algn="l" defTabSz="732249" rtl="0" eaLnBrk="1" fontAlgn="auto" latinLnBrk="0" hangingPunct="1">
              <a:lnSpc>
                <a:spcPts val="3600"/>
              </a:lnSpc>
              <a:spcBef>
                <a:spcPts val="0"/>
              </a:spcBef>
              <a:spcAft>
                <a:spcPts val="0"/>
              </a:spcAft>
              <a:buClr>
                <a:schemeClr val="accent1"/>
              </a:buClr>
              <a:buSzTx/>
              <a:buFont typeface="Arial" panose="020B0604020202020204" pitchFamily="34" charset="0"/>
              <a:buNone/>
              <a:tabLst/>
              <a:defRPr/>
            </a:pPr>
            <a:r>
              <a:rPr lang="en-US"/>
              <a:t>Lorem Ipsum</a:t>
            </a:r>
          </a:p>
          <a:p>
            <a:pPr marL="0" marR="0" lvl="0" indent="0" algn="l" defTabSz="732249" rtl="0" eaLnBrk="1" fontAlgn="auto" latinLnBrk="0" hangingPunct="1">
              <a:lnSpc>
                <a:spcPts val="3600"/>
              </a:lnSpc>
              <a:spcBef>
                <a:spcPts val="0"/>
              </a:spcBef>
              <a:spcAft>
                <a:spcPts val="0"/>
              </a:spcAft>
              <a:buClr>
                <a:schemeClr val="accent1"/>
              </a:buClr>
              <a:buSzTx/>
              <a:buFont typeface="Arial" panose="020B0604020202020204" pitchFamily="34" charset="0"/>
              <a:buNone/>
              <a:tabLst/>
              <a:defRPr/>
            </a:pPr>
            <a:r>
              <a:rPr lang="en-US"/>
              <a:t>Lorem Ipsum</a:t>
            </a:r>
          </a:p>
          <a:p>
            <a:pPr marL="0" marR="0" lvl="0" indent="0" algn="l" defTabSz="732249" rtl="0" eaLnBrk="1" fontAlgn="auto" latinLnBrk="0" hangingPunct="1">
              <a:lnSpc>
                <a:spcPts val="3600"/>
              </a:lnSpc>
              <a:spcBef>
                <a:spcPts val="0"/>
              </a:spcBef>
              <a:spcAft>
                <a:spcPts val="0"/>
              </a:spcAft>
              <a:buClr>
                <a:schemeClr val="accent1"/>
              </a:buClr>
              <a:buSzTx/>
              <a:buFont typeface="Arial" panose="020B0604020202020204" pitchFamily="34" charset="0"/>
              <a:buNone/>
              <a:tabLst/>
              <a:defRPr/>
            </a:pPr>
            <a:r>
              <a:rPr lang="en-US"/>
              <a:t>Lorem Ipsum</a:t>
            </a:r>
          </a:p>
          <a:p>
            <a:pPr marL="0" marR="0" lvl="0" indent="0" algn="l" defTabSz="732249" rtl="0" eaLnBrk="1" fontAlgn="auto" latinLnBrk="0" hangingPunct="1">
              <a:lnSpc>
                <a:spcPts val="3600"/>
              </a:lnSpc>
              <a:spcBef>
                <a:spcPts val="0"/>
              </a:spcBef>
              <a:spcAft>
                <a:spcPts val="0"/>
              </a:spcAft>
              <a:buClr>
                <a:schemeClr val="accent1"/>
              </a:buClr>
              <a:buSzTx/>
              <a:buFont typeface="Arial" panose="020B0604020202020204" pitchFamily="34" charset="0"/>
              <a:buNone/>
              <a:tabLst/>
              <a:defRPr/>
            </a:pPr>
            <a:r>
              <a:rPr lang="en-US"/>
              <a:t>Lorem Ipsum</a:t>
            </a:r>
          </a:p>
          <a:p>
            <a:pPr marL="0" marR="0" lvl="0" indent="0" algn="l" defTabSz="732249" rtl="0" eaLnBrk="1" fontAlgn="auto" latinLnBrk="0" hangingPunct="1">
              <a:lnSpc>
                <a:spcPts val="3600"/>
              </a:lnSpc>
              <a:spcBef>
                <a:spcPts val="0"/>
              </a:spcBef>
              <a:spcAft>
                <a:spcPts val="0"/>
              </a:spcAft>
              <a:buClr>
                <a:schemeClr val="accent1"/>
              </a:buClr>
              <a:buSzTx/>
              <a:buFont typeface="Arial" panose="020B0604020202020204" pitchFamily="34" charset="0"/>
              <a:buNone/>
              <a:tabLst/>
              <a:defRPr/>
            </a:pPr>
            <a:r>
              <a:rPr lang="en-US"/>
              <a:t>Lorem Ipsum</a:t>
            </a:r>
          </a:p>
          <a:p>
            <a:pPr marL="0" marR="0" lvl="0" indent="0" algn="l" defTabSz="732249" rtl="0" eaLnBrk="1" fontAlgn="auto" latinLnBrk="0" hangingPunct="1">
              <a:lnSpc>
                <a:spcPts val="3600"/>
              </a:lnSpc>
              <a:spcBef>
                <a:spcPts val="0"/>
              </a:spcBef>
              <a:spcAft>
                <a:spcPts val="0"/>
              </a:spcAft>
              <a:buClr>
                <a:schemeClr val="accent1"/>
              </a:buClr>
              <a:buSzTx/>
              <a:buFont typeface="Arial" panose="020B0604020202020204" pitchFamily="34" charset="0"/>
              <a:buNone/>
              <a:tabLst/>
              <a:defRPr/>
            </a:pPr>
            <a:r>
              <a:rPr lang="en-US"/>
              <a:t>Lorem Ipsum</a:t>
            </a:r>
          </a:p>
        </p:txBody>
      </p:sp>
      <p:sp>
        <p:nvSpPr>
          <p:cNvPr id="3" name="Text Placeholder 4">
            <a:extLst>
              <a:ext uri="{FF2B5EF4-FFF2-40B4-BE49-F238E27FC236}">
                <a16:creationId xmlns:a16="http://schemas.microsoft.com/office/drawing/2014/main" id="{4DB9FDD3-D1F4-CB6D-E180-293A8A710D71}"/>
              </a:ext>
            </a:extLst>
          </p:cNvPr>
          <p:cNvSpPr>
            <a:spLocks noGrp="1"/>
          </p:cNvSpPr>
          <p:nvPr>
            <p:ph type="body" sz="quarter" idx="41" hasCustomPrompt="1"/>
          </p:nvPr>
        </p:nvSpPr>
        <p:spPr>
          <a:xfrm>
            <a:off x="381691" y="595209"/>
            <a:ext cx="3254478" cy="253271"/>
          </a:xfrm>
        </p:spPr>
        <p:txBody>
          <a:bodyPr>
            <a:no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Section</a:t>
            </a:r>
          </a:p>
        </p:txBody>
      </p:sp>
      <p:cxnSp>
        <p:nvCxnSpPr>
          <p:cNvPr id="4" name="Straight Connector 3">
            <a:extLst>
              <a:ext uri="{FF2B5EF4-FFF2-40B4-BE49-F238E27FC236}">
                <a16:creationId xmlns:a16="http://schemas.microsoft.com/office/drawing/2014/main" id="{7F10EE5E-6297-8206-26C3-A4C0AC09FE86}"/>
              </a:ext>
            </a:extLst>
          </p:cNvPr>
          <p:cNvCxnSpPr>
            <a:cxnSpLocks/>
          </p:cNvCxnSpPr>
          <p:nvPr userDrawn="1"/>
        </p:nvCxnSpPr>
        <p:spPr>
          <a:xfrm>
            <a:off x="457200" y="587828"/>
            <a:ext cx="12852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524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0 Divider 1">
    <p:bg>
      <p:bgPr>
        <a:solidFill>
          <a:schemeClr val="tx1"/>
        </a:solidFill>
        <a:effectLst/>
      </p:bgPr>
    </p:bg>
    <p:spTree>
      <p:nvGrpSpPr>
        <p:cNvPr id="1" name=""/>
        <p:cNvGrpSpPr/>
        <p:nvPr/>
      </p:nvGrpSpPr>
      <p:grpSpPr>
        <a:xfrm>
          <a:off x="0" y="0"/>
          <a:ext cx="0" cy="0"/>
          <a:chOff x="0" y="0"/>
          <a:chExt cx="0" cy="0"/>
        </a:xfrm>
      </p:grpSpPr>
      <p:sp>
        <p:nvSpPr>
          <p:cNvPr id="25" name="Text Placeholder 8">
            <a:extLst>
              <a:ext uri="{FF2B5EF4-FFF2-40B4-BE49-F238E27FC236}">
                <a16:creationId xmlns:a16="http://schemas.microsoft.com/office/drawing/2014/main" id="{526FCC5B-260A-EF4E-A39D-A9F7AB155A03}"/>
              </a:ext>
            </a:extLst>
          </p:cNvPr>
          <p:cNvSpPr>
            <a:spLocks noGrp="1"/>
          </p:cNvSpPr>
          <p:nvPr>
            <p:ph type="body" sz="quarter" idx="12" hasCustomPrompt="1"/>
          </p:nvPr>
        </p:nvSpPr>
        <p:spPr>
          <a:xfrm>
            <a:off x="744002" y="715634"/>
            <a:ext cx="3315619" cy="274638"/>
          </a:xfrm>
          <a:prstGeom prst="rect">
            <a:avLst/>
          </a:prstGeom>
        </p:spPr>
        <p:txBody>
          <a:bodyPr>
            <a:noAutofit/>
          </a:bodyPr>
          <a:lstStyle>
            <a:lvl1pPr marL="0" indent="0">
              <a:buNone/>
              <a:defRPr sz="1800" b="0" i="0" u="none" baseline="0">
                <a:solidFill>
                  <a:schemeClr val="bg1"/>
                </a:solidFill>
                <a:uFill>
                  <a:solidFill>
                    <a:schemeClr val="accent1"/>
                  </a:solidFill>
                </a:uFill>
                <a:latin typeface="Gotham Book" pitchFamily="2" charset="0"/>
                <a:cs typeface="Gotham Book" pitchFamily="2" charset="0"/>
              </a:defRPr>
            </a:lvl1pPr>
            <a:lvl2pPr marL="502932" indent="0">
              <a:buNone/>
              <a:defRPr sz="1800"/>
            </a:lvl2pPr>
            <a:lvl3pPr marL="1005865" indent="0">
              <a:buNone/>
              <a:defRPr sz="1800"/>
            </a:lvl3pPr>
            <a:lvl4pPr marL="1508796" indent="0">
              <a:buNone/>
              <a:defRPr sz="1800"/>
            </a:lvl4pPr>
            <a:lvl5pPr marL="2011728" indent="0">
              <a:buNone/>
              <a:defRPr sz="1800"/>
            </a:lvl5pPr>
          </a:lstStyle>
          <a:p>
            <a:pPr lvl="0"/>
            <a:r>
              <a:rPr lang="en-US"/>
              <a:t>Section 1.0 </a:t>
            </a:r>
          </a:p>
        </p:txBody>
      </p:sp>
      <p:sp>
        <p:nvSpPr>
          <p:cNvPr id="9" name="Text Placeholder 6">
            <a:extLst>
              <a:ext uri="{FF2B5EF4-FFF2-40B4-BE49-F238E27FC236}">
                <a16:creationId xmlns:a16="http://schemas.microsoft.com/office/drawing/2014/main" id="{A451D153-4C72-BF44-BDC1-DBBC36DE83C8}"/>
              </a:ext>
            </a:extLst>
          </p:cNvPr>
          <p:cNvSpPr>
            <a:spLocks noGrp="1"/>
          </p:cNvSpPr>
          <p:nvPr>
            <p:ph type="body" sz="quarter" idx="11" hasCustomPrompt="1"/>
          </p:nvPr>
        </p:nvSpPr>
        <p:spPr>
          <a:xfrm>
            <a:off x="700646" y="1307420"/>
            <a:ext cx="12959279" cy="1827922"/>
          </a:xfrm>
          <a:prstGeom prst="rect">
            <a:avLst/>
          </a:prstGeom>
        </p:spPr>
        <p:txBody>
          <a:bodyPr>
            <a:noAutofit/>
          </a:bodyPr>
          <a:lstStyle>
            <a:lvl1pPr marL="0" indent="0">
              <a:lnSpc>
                <a:spcPts val="7000"/>
              </a:lnSpc>
              <a:buNone/>
              <a:defRPr sz="8000" b="0" i="0">
                <a:solidFill>
                  <a:schemeClr val="accent1"/>
                </a:solidFill>
                <a:latin typeface="Franklin Gothic Heavy" panose="020B0603020102020204" pitchFamily="34" charset="0"/>
              </a:defRPr>
            </a:lvl1pPr>
          </a:lstStyle>
          <a:p>
            <a:pPr lvl="0"/>
            <a:r>
              <a:rPr lang="en-US"/>
              <a:t>Section Title </a:t>
            </a:r>
            <a:br>
              <a:rPr lang="en-US"/>
            </a:br>
            <a:r>
              <a:rPr lang="en-US"/>
              <a:t>Two Lines</a:t>
            </a:r>
          </a:p>
        </p:txBody>
      </p:sp>
      <p:sp>
        <p:nvSpPr>
          <p:cNvPr id="2" name="Freeform 1">
            <a:extLst>
              <a:ext uri="{FF2B5EF4-FFF2-40B4-BE49-F238E27FC236}">
                <a16:creationId xmlns:a16="http://schemas.microsoft.com/office/drawing/2014/main" id="{1A7186DD-8AEC-3E1D-5AA2-7AC544A6D15F}"/>
              </a:ext>
            </a:extLst>
          </p:cNvPr>
          <p:cNvSpPr/>
          <p:nvPr userDrawn="1"/>
        </p:nvSpPr>
        <p:spPr>
          <a:xfrm>
            <a:off x="381478" y="387817"/>
            <a:ext cx="611449" cy="602456"/>
          </a:xfrm>
          <a:custGeom>
            <a:avLst/>
            <a:gdLst>
              <a:gd name="connsiteX0" fmla="*/ 0 w 545432"/>
              <a:gd name="connsiteY0" fmla="*/ 537410 h 537410"/>
              <a:gd name="connsiteX1" fmla="*/ 0 w 545432"/>
              <a:gd name="connsiteY1" fmla="*/ 0 h 537410"/>
              <a:gd name="connsiteX2" fmla="*/ 545432 w 545432"/>
              <a:gd name="connsiteY2" fmla="*/ 0 h 537410"/>
            </a:gdLst>
            <a:ahLst/>
            <a:cxnLst>
              <a:cxn ang="0">
                <a:pos x="connsiteX0" y="connsiteY0"/>
              </a:cxn>
              <a:cxn ang="0">
                <a:pos x="connsiteX1" y="connsiteY1"/>
              </a:cxn>
              <a:cxn ang="0">
                <a:pos x="connsiteX2" y="connsiteY2"/>
              </a:cxn>
            </a:cxnLst>
            <a:rect l="l" t="t" r="r" b="b"/>
            <a:pathLst>
              <a:path w="545432" h="537410">
                <a:moveTo>
                  <a:pt x="0" y="537410"/>
                </a:moveTo>
                <a:lnTo>
                  <a:pt x="0" y="0"/>
                </a:lnTo>
                <a:lnTo>
                  <a:pt x="545432" y="0"/>
                </a:lnTo>
              </a:path>
            </a:pathLst>
          </a:custGeom>
          <a:noFill/>
          <a:ln w="1016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id="{A2180ADD-63AC-2425-BAA0-8141ED5DA6F1}"/>
              </a:ext>
            </a:extLst>
          </p:cNvPr>
          <p:cNvSpPr/>
          <p:nvPr userDrawn="1"/>
        </p:nvSpPr>
        <p:spPr>
          <a:xfrm rot="10800000">
            <a:off x="12833239" y="6251026"/>
            <a:ext cx="622629" cy="613471"/>
          </a:xfrm>
          <a:custGeom>
            <a:avLst/>
            <a:gdLst>
              <a:gd name="connsiteX0" fmla="*/ 0 w 545432"/>
              <a:gd name="connsiteY0" fmla="*/ 537410 h 537410"/>
              <a:gd name="connsiteX1" fmla="*/ 0 w 545432"/>
              <a:gd name="connsiteY1" fmla="*/ 0 h 537410"/>
              <a:gd name="connsiteX2" fmla="*/ 545432 w 545432"/>
              <a:gd name="connsiteY2" fmla="*/ 0 h 537410"/>
            </a:gdLst>
            <a:ahLst/>
            <a:cxnLst>
              <a:cxn ang="0">
                <a:pos x="connsiteX0" y="connsiteY0"/>
              </a:cxn>
              <a:cxn ang="0">
                <a:pos x="connsiteX1" y="connsiteY1"/>
              </a:cxn>
              <a:cxn ang="0">
                <a:pos x="connsiteX2" y="connsiteY2"/>
              </a:cxn>
            </a:cxnLst>
            <a:rect l="l" t="t" r="r" b="b"/>
            <a:pathLst>
              <a:path w="545432" h="537410">
                <a:moveTo>
                  <a:pt x="0" y="537410"/>
                </a:moveTo>
                <a:lnTo>
                  <a:pt x="0" y="0"/>
                </a:lnTo>
                <a:lnTo>
                  <a:pt x="545432" y="0"/>
                </a:lnTo>
              </a:path>
            </a:pathLst>
          </a:custGeom>
          <a:noFill/>
          <a:ln w="1016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8624828-B8C3-D2A1-3F23-BEA57A8465B5}"/>
              </a:ext>
            </a:extLst>
          </p:cNvPr>
          <p:cNvSpPr/>
          <p:nvPr userDrawn="1"/>
        </p:nvSpPr>
        <p:spPr>
          <a:xfrm>
            <a:off x="0" y="0"/>
            <a:ext cx="13817600" cy="1500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15"/>
          </a:p>
        </p:txBody>
      </p:sp>
    </p:spTree>
    <p:extLst>
      <p:ext uri="{BB962C8B-B14F-4D97-AF65-F5344CB8AC3E}">
        <p14:creationId xmlns:p14="http://schemas.microsoft.com/office/powerpoint/2010/main" val="2259764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0 General — 1 col text">
    <p:spTree>
      <p:nvGrpSpPr>
        <p:cNvPr id="1" name=""/>
        <p:cNvGrpSpPr/>
        <p:nvPr/>
      </p:nvGrpSpPr>
      <p:grpSpPr>
        <a:xfrm>
          <a:off x="0" y="0"/>
          <a:ext cx="0" cy="0"/>
          <a:chOff x="0" y="0"/>
          <a:chExt cx="0" cy="0"/>
        </a:xfrm>
      </p:grpSpPr>
      <p:sp>
        <p:nvSpPr>
          <p:cNvPr id="20" name="Text Placeholder 27">
            <a:extLst>
              <a:ext uri="{FF2B5EF4-FFF2-40B4-BE49-F238E27FC236}">
                <a16:creationId xmlns:a16="http://schemas.microsoft.com/office/drawing/2014/main" id="{6691F917-43EB-FB4D-BE27-FB1A8F35F240}"/>
              </a:ext>
            </a:extLst>
          </p:cNvPr>
          <p:cNvSpPr>
            <a:spLocks noGrp="1"/>
          </p:cNvSpPr>
          <p:nvPr>
            <p:ph type="body" sz="quarter" idx="14" hasCustomPrompt="1"/>
          </p:nvPr>
        </p:nvSpPr>
        <p:spPr>
          <a:xfrm>
            <a:off x="376998" y="2221095"/>
            <a:ext cx="12932602" cy="4484505"/>
          </a:xfrm>
          <a:prstGeom prst="rect">
            <a:avLst/>
          </a:prstGeom>
        </p:spPr>
        <p:txBody>
          <a:bodyPr>
            <a:noAutofit/>
          </a:bodyPr>
          <a:lstStyle>
            <a:lvl1pPr marL="0" indent="0">
              <a:lnSpc>
                <a:spcPct val="100000"/>
              </a:lnSpc>
              <a:buNone/>
              <a:defRPr lang="en-US" sz="2000" b="0" i="0" smtClean="0">
                <a:solidFill>
                  <a:schemeClr val="tx1"/>
                </a:solidFill>
                <a:effectLst/>
              </a:defRPr>
            </a:lvl1pPr>
            <a:lvl2pPr marL="502932" indent="0">
              <a:buNone/>
              <a:defRPr sz="1000"/>
            </a:lvl2pPr>
            <a:lvl3pPr marL="1005865" indent="0">
              <a:buNone/>
              <a:defRPr sz="1000"/>
            </a:lvl3pPr>
            <a:lvl4pPr marL="1508796" indent="0">
              <a:buNone/>
              <a:defRPr sz="1000"/>
            </a:lvl4pPr>
            <a:lvl5pPr marL="2011728" indent="0">
              <a:buNone/>
              <a:defRPr sz="10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Mauris</a:t>
            </a:r>
            <a:r>
              <a:rPr lang="en-US"/>
              <a:t> semper </a:t>
            </a:r>
            <a:r>
              <a:rPr lang="en-US" err="1"/>
              <a:t>mauris</a:t>
            </a:r>
            <a:r>
              <a:rPr lang="en-US"/>
              <a:t> </a:t>
            </a:r>
            <a:r>
              <a:rPr lang="en-US" err="1"/>
              <a:t>fringilla</a:t>
            </a:r>
            <a:r>
              <a:rPr lang="en-US"/>
              <a:t> </a:t>
            </a:r>
            <a:r>
              <a:rPr lang="en-US" err="1"/>
              <a:t>pellentesque</a:t>
            </a:r>
            <a:r>
              <a:rPr lang="en-US"/>
              <a:t> auctor. </a:t>
            </a:r>
            <a:r>
              <a:rPr lang="en-US" err="1"/>
              <a:t>Etiam</a:t>
            </a:r>
            <a:r>
              <a:rPr lang="en-US"/>
              <a:t> in </a:t>
            </a:r>
            <a:r>
              <a:rPr lang="en-US" err="1"/>
              <a:t>tempor</a:t>
            </a:r>
            <a:r>
              <a:rPr lang="en-US"/>
              <a:t> ipsum, vitae </a:t>
            </a:r>
            <a:r>
              <a:rPr lang="en-US" err="1"/>
              <a:t>eleifend</a:t>
            </a:r>
            <a:r>
              <a:rPr lang="en-US"/>
              <a:t> dui. </a:t>
            </a:r>
          </a:p>
        </p:txBody>
      </p:sp>
      <p:cxnSp>
        <p:nvCxnSpPr>
          <p:cNvPr id="21" name="Straight Connector 20">
            <a:extLst>
              <a:ext uri="{FF2B5EF4-FFF2-40B4-BE49-F238E27FC236}">
                <a16:creationId xmlns:a16="http://schemas.microsoft.com/office/drawing/2014/main" id="{DFF349B6-855D-2F4D-9836-ACFA630A1416}"/>
              </a:ext>
            </a:extLst>
          </p:cNvPr>
          <p:cNvCxnSpPr>
            <a:cxnSpLocks/>
          </p:cNvCxnSpPr>
          <p:nvPr userDrawn="1"/>
        </p:nvCxnSpPr>
        <p:spPr>
          <a:xfrm>
            <a:off x="457263" y="2110838"/>
            <a:ext cx="12852337"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A9D1819-7602-FF4D-AA3E-E7CBC91E10C4}"/>
              </a:ext>
            </a:extLst>
          </p:cNvPr>
          <p:cNvCxnSpPr>
            <a:cxnSpLocks/>
          </p:cNvCxnSpPr>
          <p:nvPr userDrawn="1"/>
        </p:nvCxnSpPr>
        <p:spPr>
          <a:xfrm>
            <a:off x="457200" y="587828"/>
            <a:ext cx="12852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FA1FD2D-1B3D-3AFB-D9E2-E1988389A221}"/>
              </a:ext>
            </a:extLst>
          </p:cNvPr>
          <p:cNvSpPr>
            <a:spLocks noGrp="1"/>
          </p:cNvSpPr>
          <p:nvPr>
            <p:ph type="title" hasCustomPrompt="1"/>
          </p:nvPr>
        </p:nvSpPr>
        <p:spPr>
          <a:xfrm>
            <a:off x="381691" y="1474909"/>
            <a:ext cx="6412647" cy="539497"/>
          </a:xfrm>
          <a:prstGeom prst="rect">
            <a:avLst/>
          </a:prstGeom>
        </p:spPr>
        <p:txBody>
          <a:bodyPr anchor="b"/>
          <a:lstStyle/>
          <a:p>
            <a:r>
              <a:rPr lang="en-US"/>
              <a:t>Title</a:t>
            </a:r>
          </a:p>
        </p:txBody>
      </p:sp>
      <p:sp>
        <p:nvSpPr>
          <p:cNvPr id="3" name="Text Placeholder 4">
            <a:extLst>
              <a:ext uri="{FF2B5EF4-FFF2-40B4-BE49-F238E27FC236}">
                <a16:creationId xmlns:a16="http://schemas.microsoft.com/office/drawing/2014/main" id="{ECBAB0BB-84A5-0987-993D-FE96D73BF4F8}"/>
              </a:ext>
            </a:extLst>
          </p:cNvPr>
          <p:cNvSpPr>
            <a:spLocks noGrp="1"/>
          </p:cNvSpPr>
          <p:nvPr>
            <p:ph type="body" sz="quarter" idx="41" hasCustomPrompt="1"/>
          </p:nvPr>
        </p:nvSpPr>
        <p:spPr>
          <a:xfrm>
            <a:off x="381691" y="595209"/>
            <a:ext cx="3254478" cy="253271"/>
          </a:xfrm>
        </p:spPr>
        <p:txBody>
          <a:bodyPr>
            <a:no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Section</a:t>
            </a:r>
          </a:p>
        </p:txBody>
      </p:sp>
    </p:spTree>
    <p:extLst>
      <p:ext uri="{BB962C8B-B14F-4D97-AF65-F5344CB8AC3E}">
        <p14:creationId xmlns:p14="http://schemas.microsoft.com/office/powerpoint/2010/main" val="1749586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0 General — 1 col plus cover image">
    <p:spTree>
      <p:nvGrpSpPr>
        <p:cNvPr id="1" name=""/>
        <p:cNvGrpSpPr/>
        <p:nvPr/>
      </p:nvGrpSpPr>
      <p:grpSpPr>
        <a:xfrm>
          <a:off x="0" y="0"/>
          <a:ext cx="0" cy="0"/>
          <a:chOff x="0" y="0"/>
          <a:chExt cx="0" cy="0"/>
        </a:xfrm>
      </p:grpSpPr>
      <p:sp>
        <p:nvSpPr>
          <p:cNvPr id="69" name="Picture Placeholder 6">
            <a:extLst>
              <a:ext uri="{FF2B5EF4-FFF2-40B4-BE49-F238E27FC236}">
                <a16:creationId xmlns:a16="http://schemas.microsoft.com/office/drawing/2014/main" id="{00DF413C-FFF7-4D49-BEBB-7A54E01B145B}"/>
              </a:ext>
            </a:extLst>
          </p:cNvPr>
          <p:cNvSpPr>
            <a:spLocks noGrp="1"/>
          </p:cNvSpPr>
          <p:nvPr>
            <p:ph type="pic" sz="quarter" idx="10" hasCustomPrompt="1"/>
          </p:nvPr>
        </p:nvSpPr>
        <p:spPr>
          <a:xfrm>
            <a:off x="7023263" y="571500"/>
            <a:ext cx="6794337" cy="6657659"/>
          </a:xfrm>
          <a:prstGeom prst="rect">
            <a:avLst/>
          </a:prstGeom>
        </p:spPr>
        <p:txBody>
          <a:bodyPr/>
          <a:lstStyle/>
          <a:p>
            <a:r>
              <a:rPr lang="en-US"/>
              <a:t>Lifestyle Photo</a:t>
            </a:r>
          </a:p>
        </p:txBody>
      </p:sp>
      <p:sp>
        <p:nvSpPr>
          <p:cNvPr id="75" name="Text Placeholder 27">
            <a:extLst>
              <a:ext uri="{FF2B5EF4-FFF2-40B4-BE49-F238E27FC236}">
                <a16:creationId xmlns:a16="http://schemas.microsoft.com/office/drawing/2014/main" id="{5EB7D70F-6371-6449-A028-C39953189DE7}"/>
              </a:ext>
            </a:extLst>
          </p:cNvPr>
          <p:cNvSpPr>
            <a:spLocks noGrp="1"/>
          </p:cNvSpPr>
          <p:nvPr>
            <p:ph type="body" sz="quarter" idx="14" hasCustomPrompt="1"/>
          </p:nvPr>
        </p:nvSpPr>
        <p:spPr>
          <a:xfrm>
            <a:off x="376998" y="2215292"/>
            <a:ext cx="6437660" cy="733296"/>
          </a:xfrm>
          <a:prstGeom prst="rect">
            <a:avLst/>
          </a:prstGeom>
        </p:spPr>
        <p:txBody>
          <a:bodyPr>
            <a:noAutofit/>
          </a:bodyPr>
          <a:lstStyle>
            <a:lvl1pPr marL="0" indent="0">
              <a:lnSpc>
                <a:spcPct val="100000"/>
              </a:lnSpc>
              <a:buNone/>
              <a:defRPr lang="en-US" sz="1800" b="0" i="0" smtClean="0">
                <a:solidFill>
                  <a:schemeClr val="accent1"/>
                </a:solidFill>
                <a:effectLst/>
              </a:defRPr>
            </a:lvl1pPr>
            <a:lvl2pPr marL="502932" indent="0">
              <a:buNone/>
              <a:defRPr sz="1000"/>
            </a:lvl2pPr>
            <a:lvl3pPr marL="1005865" indent="0">
              <a:buNone/>
              <a:defRPr sz="1000"/>
            </a:lvl3pPr>
            <a:lvl4pPr marL="1508796" indent="0">
              <a:buNone/>
              <a:defRPr sz="1000"/>
            </a:lvl4pPr>
            <a:lvl5pPr marL="2011728" indent="0">
              <a:buNone/>
              <a:defRPr sz="10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Mauris</a:t>
            </a:r>
            <a:r>
              <a:rPr lang="en-US"/>
              <a:t> semper </a:t>
            </a:r>
            <a:r>
              <a:rPr lang="en-US" err="1"/>
              <a:t>mauris</a:t>
            </a:r>
            <a:r>
              <a:rPr lang="en-US"/>
              <a:t> </a:t>
            </a:r>
            <a:r>
              <a:rPr lang="en-US" err="1"/>
              <a:t>fringilla</a:t>
            </a:r>
            <a:r>
              <a:rPr lang="en-US"/>
              <a:t> </a:t>
            </a:r>
            <a:r>
              <a:rPr lang="en-US" err="1"/>
              <a:t>pellentesque</a:t>
            </a:r>
            <a:r>
              <a:rPr lang="en-US"/>
              <a:t> auctor. </a:t>
            </a:r>
          </a:p>
        </p:txBody>
      </p:sp>
      <p:cxnSp>
        <p:nvCxnSpPr>
          <p:cNvPr id="76" name="Straight Connector 75">
            <a:extLst>
              <a:ext uri="{FF2B5EF4-FFF2-40B4-BE49-F238E27FC236}">
                <a16:creationId xmlns:a16="http://schemas.microsoft.com/office/drawing/2014/main" id="{AFBC35D8-CB06-0641-AC35-3C141DD651AD}"/>
              </a:ext>
            </a:extLst>
          </p:cNvPr>
          <p:cNvCxnSpPr>
            <a:cxnSpLocks/>
          </p:cNvCxnSpPr>
          <p:nvPr userDrawn="1"/>
        </p:nvCxnSpPr>
        <p:spPr>
          <a:xfrm>
            <a:off x="457263" y="2110838"/>
            <a:ext cx="6337076"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77" name="Text Placeholder 27">
            <a:extLst>
              <a:ext uri="{FF2B5EF4-FFF2-40B4-BE49-F238E27FC236}">
                <a16:creationId xmlns:a16="http://schemas.microsoft.com/office/drawing/2014/main" id="{9430F7E4-F5EB-9847-BDF4-20EBB8044FE1}"/>
              </a:ext>
            </a:extLst>
          </p:cNvPr>
          <p:cNvSpPr>
            <a:spLocks noGrp="1"/>
          </p:cNvSpPr>
          <p:nvPr>
            <p:ph type="body" sz="quarter" idx="15" hasCustomPrompt="1"/>
          </p:nvPr>
        </p:nvSpPr>
        <p:spPr>
          <a:xfrm>
            <a:off x="376998" y="3113143"/>
            <a:ext cx="6437660" cy="3588657"/>
          </a:xfrm>
          <a:prstGeom prst="rect">
            <a:avLst/>
          </a:prstGeom>
        </p:spPr>
        <p:txBody>
          <a:bodyPr>
            <a:noAutofit/>
          </a:bodyPr>
          <a:lstStyle>
            <a:lvl1pPr marL="0" indent="0">
              <a:lnSpc>
                <a:spcPct val="100000"/>
              </a:lnSpc>
              <a:buNone/>
              <a:defRPr lang="en-US" sz="1400" b="0" i="0" smtClean="0">
                <a:solidFill>
                  <a:schemeClr val="tx1"/>
                </a:solidFill>
                <a:effectLst/>
              </a:defRPr>
            </a:lvl1pPr>
            <a:lvl2pPr marL="502932" indent="0">
              <a:buNone/>
              <a:defRPr sz="1000"/>
            </a:lvl2pPr>
            <a:lvl3pPr marL="1005865" indent="0">
              <a:buNone/>
              <a:defRPr sz="1000"/>
            </a:lvl3pPr>
            <a:lvl4pPr marL="1508796" indent="0">
              <a:buNone/>
              <a:defRPr sz="1000"/>
            </a:lvl4pPr>
            <a:lvl5pPr marL="2011728" indent="0">
              <a:buNone/>
              <a:defRPr sz="10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Mauris</a:t>
            </a:r>
            <a:r>
              <a:rPr lang="en-US"/>
              <a:t> semper </a:t>
            </a:r>
            <a:r>
              <a:rPr lang="en-US" err="1"/>
              <a:t>mauris</a:t>
            </a:r>
            <a:r>
              <a:rPr lang="en-US"/>
              <a:t> </a:t>
            </a:r>
            <a:r>
              <a:rPr lang="en-US" err="1"/>
              <a:t>fringilla</a:t>
            </a:r>
            <a:r>
              <a:rPr lang="en-US"/>
              <a:t> </a:t>
            </a:r>
            <a:r>
              <a:rPr lang="en-US" err="1"/>
              <a:t>pellentesque</a:t>
            </a:r>
            <a:r>
              <a:rPr lang="en-US"/>
              <a:t> auctor. </a:t>
            </a:r>
            <a:r>
              <a:rPr lang="en-US" err="1"/>
              <a:t>Etiam</a:t>
            </a:r>
            <a:r>
              <a:rPr lang="en-US"/>
              <a:t> in </a:t>
            </a:r>
            <a:r>
              <a:rPr lang="en-US" err="1"/>
              <a:t>tempor</a:t>
            </a:r>
            <a:r>
              <a:rPr lang="en-US"/>
              <a:t> ipsum, vitae </a:t>
            </a:r>
            <a:r>
              <a:rPr lang="en-US" err="1"/>
              <a:t>eleifend</a:t>
            </a:r>
            <a:r>
              <a:rPr lang="en-US"/>
              <a:t> dui. Proin vel convallis </a:t>
            </a:r>
            <a:r>
              <a:rPr lang="en-US" err="1"/>
              <a:t>massa</a:t>
            </a:r>
            <a:r>
              <a:rPr lang="en-US"/>
              <a:t>. </a:t>
            </a:r>
            <a:r>
              <a:rPr lang="en-US" err="1"/>
              <a:t>Mauris</a:t>
            </a:r>
            <a:r>
              <a:rPr lang="en-US"/>
              <a:t> at </a:t>
            </a:r>
            <a:r>
              <a:rPr lang="en-US" err="1"/>
              <a:t>nunc</a:t>
            </a:r>
            <a:r>
              <a:rPr lang="en-US"/>
              <a:t> vitae </a:t>
            </a:r>
            <a:r>
              <a:rPr lang="en-US" err="1"/>
              <a:t>justo</a:t>
            </a:r>
            <a:r>
              <a:rPr lang="en-US"/>
              <a:t> </a:t>
            </a:r>
            <a:r>
              <a:rPr lang="en-US" err="1"/>
              <a:t>finibus</a:t>
            </a:r>
            <a:r>
              <a:rPr lang="en-US"/>
              <a:t> </a:t>
            </a:r>
            <a:r>
              <a:rPr lang="en-US" err="1"/>
              <a:t>efficitur</a:t>
            </a:r>
            <a:r>
              <a:rPr lang="en-US"/>
              <a:t> </a:t>
            </a:r>
            <a:r>
              <a:rPr lang="en-US" err="1"/>
              <a:t>ut</a:t>
            </a:r>
            <a:r>
              <a:rPr lang="en-US"/>
              <a:t> at </a:t>
            </a:r>
            <a:r>
              <a:rPr lang="en-US" err="1"/>
              <a:t>risus</a:t>
            </a:r>
            <a:r>
              <a:rPr lang="en-US"/>
              <a:t>. </a:t>
            </a:r>
            <a:r>
              <a:rPr lang="en-US" err="1"/>
              <a:t>Mauris</a:t>
            </a:r>
            <a:r>
              <a:rPr lang="en-US"/>
              <a:t> sit </a:t>
            </a:r>
            <a:r>
              <a:rPr lang="en-US" err="1"/>
              <a:t>amet</a:t>
            </a:r>
            <a:r>
              <a:rPr lang="en-US"/>
              <a:t> </a:t>
            </a:r>
            <a:r>
              <a:rPr lang="en-US" err="1"/>
              <a:t>neque</a:t>
            </a:r>
            <a:r>
              <a:rPr lang="en-US"/>
              <a:t> id </a:t>
            </a:r>
            <a:r>
              <a:rPr lang="en-US" err="1"/>
              <a:t>turpis</a:t>
            </a:r>
            <a:r>
              <a:rPr lang="en-US"/>
              <a:t> fermentum </a:t>
            </a:r>
            <a:r>
              <a:rPr lang="en-US" err="1"/>
              <a:t>elementum</a:t>
            </a:r>
            <a:r>
              <a:rPr lang="en-US"/>
              <a:t>. In </a:t>
            </a:r>
            <a:r>
              <a:rPr lang="en-US" err="1"/>
              <a:t>efficitur</a:t>
            </a:r>
            <a:r>
              <a:rPr lang="en-US"/>
              <a:t> sed </a:t>
            </a:r>
            <a:r>
              <a:rPr lang="en-US" err="1"/>
              <a:t>enim</a:t>
            </a:r>
            <a:r>
              <a:rPr lang="en-US"/>
              <a:t> vitae </a:t>
            </a:r>
            <a:r>
              <a:rPr lang="en-US" err="1"/>
              <a:t>egestas</a:t>
            </a:r>
            <a:r>
              <a:rPr lang="en-US"/>
              <a:t>. </a:t>
            </a:r>
            <a:r>
              <a:rPr lang="en-US" err="1"/>
              <a:t>Curabitur</a:t>
            </a:r>
            <a:r>
              <a:rPr lang="en-US"/>
              <a:t> </a:t>
            </a:r>
            <a:r>
              <a:rPr lang="en-US" err="1"/>
              <a:t>vulputate</a:t>
            </a:r>
            <a:r>
              <a:rPr lang="en-US"/>
              <a:t> nisi non </a:t>
            </a:r>
            <a:r>
              <a:rPr lang="en-US" err="1"/>
              <a:t>luctus</a:t>
            </a:r>
            <a:r>
              <a:rPr lang="en-US"/>
              <a:t> </a:t>
            </a:r>
            <a:r>
              <a:rPr lang="en-US" err="1"/>
              <a:t>rhoncus</a:t>
            </a:r>
            <a:r>
              <a:rPr lang="en-US"/>
              <a:t>. </a:t>
            </a:r>
            <a:r>
              <a:rPr lang="en-US" err="1"/>
              <a:t>Nullam</a:t>
            </a:r>
            <a:r>
              <a:rPr lang="en-US"/>
              <a:t> id </a:t>
            </a:r>
            <a:r>
              <a:rPr lang="en-US" err="1"/>
              <a:t>mauris</a:t>
            </a:r>
            <a:r>
              <a:rPr lang="en-US"/>
              <a:t> sem. </a:t>
            </a:r>
            <a:r>
              <a:rPr lang="en-US" err="1"/>
              <a:t>Nulla</a:t>
            </a:r>
            <a:r>
              <a:rPr lang="en-US"/>
              <a:t> dictum mi </a:t>
            </a:r>
            <a:r>
              <a:rPr lang="en-US" err="1"/>
              <a:t>massa</a:t>
            </a:r>
            <a:r>
              <a:rPr lang="en-US"/>
              <a:t>, </a:t>
            </a:r>
            <a:r>
              <a:rPr lang="en-US" err="1"/>
              <a:t>finibus</a:t>
            </a:r>
            <a:r>
              <a:rPr lang="en-US"/>
              <a:t> </a:t>
            </a:r>
            <a:r>
              <a:rPr lang="en-US" err="1"/>
              <a:t>malesuada</a:t>
            </a:r>
            <a:r>
              <a:rPr lang="en-US"/>
              <a:t> eros </a:t>
            </a:r>
            <a:r>
              <a:rPr lang="en-US" err="1"/>
              <a:t>aliquam</a:t>
            </a:r>
            <a:r>
              <a:rPr lang="en-US"/>
              <a:t> non. Integer </a:t>
            </a:r>
            <a:r>
              <a:rPr lang="en-US" err="1"/>
              <a:t>nec</a:t>
            </a:r>
            <a:r>
              <a:rPr lang="en-US"/>
              <a:t> ante fermentum, </a:t>
            </a:r>
            <a:r>
              <a:rPr lang="en-US" err="1"/>
              <a:t>ultrices</a:t>
            </a:r>
            <a:r>
              <a:rPr lang="en-US"/>
              <a:t> nisi </a:t>
            </a:r>
            <a:r>
              <a:rPr lang="en-US" err="1"/>
              <a:t>nec</a:t>
            </a:r>
            <a:r>
              <a:rPr lang="en-US"/>
              <a:t>, </a:t>
            </a:r>
            <a:r>
              <a:rPr lang="en-US" err="1"/>
              <a:t>efficitur</a:t>
            </a:r>
            <a:r>
              <a:rPr lang="en-US"/>
              <a:t> ante. </a:t>
            </a:r>
          </a:p>
          <a:p>
            <a:pPr lvl="0"/>
            <a:r>
              <a:rPr lang="en-US"/>
              <a:t>Nam </a:t>
            </a:r>
            <a:r>
              <a:rPr lang="en-US" err="1"/>
              <a:t>varius</a:t>
            </a:r>
            <a:r>
              <a:rPr lang="en-US"/>
              <a:t> </a:t>
            </a:r>
            <a:r>
              <a:rPr lang="en-US" err="1"/>
              <a:t>quam</a:t>
            </a:r>
            <a:r>
              <a:rPr lang="en-US"/>
              <a:t> </a:t>
            </a:r>
            <a:r>
              <a:rPr lang="en-US" err="1"/>
              <a:t>eu</a:t>
            </a:r>
            <a:r>
              <a:rPr lang="en-US"/>
              <a:t> diam semper, et </a:t>
            </a:r>
            <a:r>
              <a:rPr lang="en-US" err="1"/>
              <a:t>efficitur</a:t>
            </a:r>
            <a:r>
              <a:rPr lang="en-US"/>
              <a:t> </a:t>
            </a:r>
            <a:r>
              <a:rPr lang="en-US" err="1"/>
              <a:t>risus</a:t>
            </a:r>
            <a:r>
              <a:rPr lang="en-US"/>
              <a:t> </a:t>
            </a:r>
            <a:r>
              <a:rPr lang="en-US" err="1"/>
              <a:t>venenatis</a:t>
            </a:r>
            <a:r>
              <a:rPr lang="en-US"/>
              <a:t>. Ut </a:t>
            </a:r>
            <a:r>
              <a:rPr lang="en-US" err="1"/>
              <a:t>hendrerit</a:t>
            </a:r>
            <a:r>
              <a:rPr lang="en-US"/>
              <a:t> libero </a:t>
            </a:r>
            <a:r>
              <a:rPr lang="en-US" err="1"/>
              <a:t>nunc</a:t>
            </a:r>
            <a:r>
              <a:rPr lang="en-US"/>
              <a:t>, in </a:t>
            </a:r>
            <a:r>
              <a:rPr lang="en-US" err="1"/>
              <a:t>euismod</a:t>
            </a:r>
            <a:r>
              <a:rPr lang="en-US"/>
              <a:t> </a:t>
            </a:r>
            <a:r>
              <a:rPr lang="en-US" err="1"/>
              <a:t>metus</a:t>
            </a:r>
            <a:r>
              <a:rPr lang="en-US"/>
              <a:t> tempus ac. </a:t>
            </a:r>
            <a:r>
              <a:rPr lang="en-US" err="1"/>
              <a:t>Nulla</a:t>
            </a:r>
            <a:r>
              <a:rPr lang="en-US"/>
              <a:t> </a:t>
            </a:r>
            <a:r>
              <a:rPr lang="en-US" err="1"/>
              <a:t>facilisi</a:t>
            </a:r>
            <a:r>
              <a:rPr lang="en-US"/>
              <a:t>. </a:t>
            </a:r>
            <a:r>
              <a:rPr lang="en-US" err="1"/>
              <a:t>Nullam</a:t>
            </a:r>
            <a:r>
              <a:rPr lang="en-US"/>
              <a:t> et </a:t>
            </a:r>
            <a:r>
              <a:rPr lang="en-US" err="1"/>
              <a:t>laoreet</a:t>
            </a:r>
            <a:r>
              <a:rPr lang="en-US"/>
              <a:t> magna, et </a:t>
            </a:r>
            <a:r>
              <a:rPr lang="en-US" err="1"/>
              <a:t>venenatis</a:t>
            </a:r>
            <a:r>
              <a:rPr lang="en-US"/>
              <a:t> </a:t>
            </a:r>
            <a:r>
              <a:rPr lang="en-US" err="1"/>
              <a:t>turpis</a:t>
            </a:r>
            <a:r>
              <a:rPr lang="en-US"/>
              <a:t>. Donec </a:t>
            </a:r>
            <a:r>
              <a:rPr lang="en-US" err="1"/>
              <a:t>quis</a:t>
            </a:r>
            <a:r>
              <a:rPr lang="en-US"/>
              <a:t> </a:t>
            </a:r>
            <a:r>
              <a:rPr lang="en-US" err="1"/>
              <a:t>tellus</a:t>
            </a:r>
            <a:r>
              <a:rPr lang="en-US"/>
              <a:t> at </a:t>
            </a:r>
            <a:r>
              <a:rPr lang="en-US" err="1"/>
              <a:t>mauris</a:t>
            </a:r>
            <a:r>
              <a:rPr lang="en-US"/>
              <a:t> </a:t>
            </a:r>
            <a:r>
              <a:rPr lang="en-US" err="1"/>
              <a:t>finibus</a:t>
            </a:r>
            <a:r>
              <a:rPr lang="en-US"/>
              <a:t> </a:t>
            </a:r>
            <a:r>
              <a:rPr lang="en-US" err="1"/>
              <a:t>fringilla</a:t>
            </a:r>
            <a:r>
              <a:rPr lang="en-US"/>
              <a:t> in vel ipsum. Sed </a:t>
            </a:r>
            <a:r>
              <a:rPr lang="en-US" err="1"/>
              <a:t>dapibus</a:t>
            </a:r>
            <a:r>
              <a:rPr lang="en-US"/>
              <a:t> </a:t>
            </a:r>
            <a:r>
              <a:rPr lang="en-US" err="1"/>
              <a:t>erat</a:t>
            </a:r>
            <a:r>
              <a:rPr lang="en-US"/>
              <a:t> libero. Nam </a:t>
            </a:r>
            <a:r>
              <a:rPr lang="en-US" err="1"/>
              <a:t>mattis</a:t>
            </a:r>
            <a:r>
              <a:rPr lang="en-US"/>
              <a:t> </a:t>
            </a:r>
            <a:r>
              <a:rPr lang="en-US" err="1"/>
              <a:t>viverra</a:t>
            </a:r>
            <a:r>
              <a:rPr lang="en-US"/>
              <a:t> </a:t>
            </a:r>
            <a:r>
              <a:rPr lang="en-US" err="1"/>
              <a:t>leo</a:t>
            </a:r>
            <a:r>
              <a:rPr lang="en-US"/>
              <a:t> </a:t>
            </a:r>
            <a:r>
              <a:rPr lang="en-US" err="1"/>
              <a:t>eget</a:t>
            </a:r>
            <a:r>
              <a:rPr lang="en-US"/>
              <a:t> </a:t>
            </a:r>
            <a:r>
              <a:rPr lang="en-US" err="1"/>
              <a:t>ultrices</a:t>
            </a:r>
            <a:r>
              <a:rPr lang="en-US"/>
              <a:t>. Morbi </a:t>
            </a:r>
            <a:r>
              <a:rPr lang="en-US" err="1"/>
              <a:t>iaculis</a:t>
            </a:r>
            <a:r>
              <a:rPr lang="en-US"/>
              <a:t> ligula </a:t>
            </a:r>
            <a:r>
              <a:rPr lang="en-US" err="1"/>
              <a:t>mauris</a:t>
            </a:r>
            <a:r>
              <a:rPr lang="en-US"/>
              <a:t>, et </a:t>
            </a:r>
            <a:r>
              <a:rPr lang="en-US" err="1"/>
              <a:t>luctus</a:t>
            </a:r>
            <a:r>
              <a:rPr lang="en-US"/>
              <a:t> eros gravida </a:t>
            </a:r>
            <a:r>
              <a:rPr lang="en-US" err="1"/>
              <a:t>eu</a:t>
            </a:r>
            <a:r>
              <a:rPr lang="en-US"/>
              <a:t>. </a:t>
            </a:r>
            <a:r>
              <a:rPr lang="en-US" err="1"/>
              <a:t>Suspendisse</a:t>
            </a:r>
            <a:r>
              <a:rPr lang="en-US"/>
              <a:t> </a:t>
            </a:r>
            <a:r>
              <a:rPr lang="en-US" err="1"/>
              <a:t>blandit</a:t>
            </a:r>
            <a:r>
              <a:rPr lang="en-US"/>
              <a:t> </a:t>
            </a:r>
            <a:r>
              <a:rPr lang="en-US" err="1"/>
              <a:t>sapien</a:t>
            </a:r>
            <a:r>
              <a:rPr lang="en-US"/>
              <a:t> </a:t>
            </a:r>
            <a:r>
              <a:rPr lang="en-US" err="1"/>
              <a:t>nec</a:t>
            </a:r>
            <a:r>
              <a:rPr lang="en-US"/>
              <a:t> </a:t>
            </a:r>
            <a:r>
              <a:rPr lang="en-US" err="1"/>
              <a:t>turpis</a:t>
            </a:r>
            <a:r>
              <a:rPr lang="en-US"/>
              <a:t> pharetra </a:t>
            </a:r>
            <a:r>
              <a:rPr lang="en-US" err="1"/>
              <a:t>sollicitudin</a:t>
            </a:r>
            <a:r>
              <a:rPr lang="en-US"/>
              <a:t>. Nunc </a:t>
            </a:r>
            <a:r>
              <a:rPr lang="en-US" err="1"/>
              <a:t>ultrices</a:t>
            </a:r>
            <a:r>
              <a:rPr lang="en-US"/>
              <a:t> </a:t>
            </a:r>
            <a:r>
              <a:rPr lang="en-US" err="1"/>
              <a:t>quis</a:t>
            </a:r>
            <a:r>
              <a:rPr lang="en-US"/>
              <a:t> </a:t>
            </a:r>
            <a:r>
              <a:rPr lang="en-US" err="1"/>
              <a:t>tellus</a:t>
            </a:r>
            <a:r>
              <a:rPr lang="en-US"/>
              <a:t> a </a:t>
            </a:r>
            <a:r>
              <a:rPr lang="en-US" err="1"/>
              <a:t>mattis</a:t>
            </a:r>
            <a:r>
              <a:rPr lang="en-US"/>
              <a:t>. Aenean sit </a:t>
            </a:r>
            <a:r>
              <a:rPr lang="en-US" err="1"/>
              <a:t>amet</a:t>
            </a:r>
            <a:r>
              <a:rPr lang="en-US"/>
              <a:t> </a:t>
            </a:r>
            <a:r>
              <a:rPr lang="en-US" err="1"/>
              <a:t>lacus</a:t>
            </a:r>
            <a:r>
              <a:rPr lang="en-US"/>
              <a:t> </a:t>
            </a:r>
            <a:r>
              <a:rPr lang="en-US" err="1"/>
              <a:t>ut</a:t>
            </a:r>
            <a:r>
              <a:rPr lang="en-US"/>
              <a:t> </a:t>
            </a:r>
            <a:r>
              <a:rPr lang="en-US" err="1"/>
              <a:t>enim</a:t>
            </a:r>
            <a:r>
              <a:rPr lang="en-US"/>
              <a:t> </a:t>
            </a:r>
            <a:r>
              <a:rPr lang="en-US" err="1"/>
              <a:t>ornare</a:t>
            </a:r>
            <a:r>
              <a:rPr lang="en-US"/>
              <a:t> </a:t>
            </a:r>
            <a:r>
              <a:rPr lang="en-US" err="1"/>
              <a:t>posuere</a:t>
            </a:r>
            <a:r>
              <a:rPr lang="en-US"/>
              <a:t>. Donec non </a:t>
            </a:r>
            <a:r>
              <a:rPr lang="en-US" err="1"/>
              <a:t>metus</a:t>
            </a:r>
            <a:r>
              <a:rPr lang="en-US"/>
              <a:t> vitae </a:t>
            </a:r>
            <a:r>
              <a:rPr lang="en-US" err="1"/>
              <a:t>enim</a:t>
            </a:r>
            <a:r>
              <a:rPr lang="en-US"/>
              <a:t> </a:t>
            </a:r>
            <a:r>
              <a:rPr lang="en-US" err="1"/>
              <a:t>volutpat</a:t>
            </a:r>
            <a:r>
              <a:rPr lang="en-US"/>
              <a:t> auctor </a:t>
            </a:r>
            <a:r>
              <a:rPr lang="en-US" err="1"/>
              <a:t>ut</a:t>
            </a:r>
            <a:r>
              <a:rPr lang="en-US"/>
              <a:t> </a:t>
            </a:r>
            <a:r>
              <a:rPr lang="en-US" err="1"/>
              <a:t>quis</a:t>
            </a:r>
            <a:r>
              <a:rPr lang="en-US"/>
              <a:t> </a:t>
            </a:r>
            <a:r>
              <a:rPr lang="en-US" err="1"/>
              <a:t>nulla</a:t>
            </a:r>
            <a:r>
              <a:rPr lang="en-US"/>
              <a:t>. </a:t>
            </a:r>
          </a:p>
        </p:txBody>
      </p:sp>
      <p:sp>
        <p:nvSpPr>
          <p:cNvPr id="79" name="Title 1">
            <a:extLst>
              <a:ext uri="{FF2B5EF4-FFF2-40B4-BE49-F238E27FC236}">
                <a16:creationId xmlns:a16="http://schemas.microsoft.com/office/drawing/2014/main" id="{FDBB6035-CD1C-224E-83E3-61F63E0FD6ED}"/>
              </a:ext>
            </a:extLst>
          </p:cNvPr>
          <p:cNvSpPr>
            <a:spLocks noGrp="1"/>
          </p:cNvSpPr>
          <p:nvPr>
            <p:ph type="title" hasCustomPrompt="1"/>
          </p:nvPr>
        </p:nvSpPr>
        <p:spPr>
          <a:xfrm>
            <a:off x="381691" y="1474909"/>
            <a:ext cx="6412647" cy="539497"/>
          </a:xfrm>
          <a:prstGeom prst="rect">
            <a:avLst/>
          </a:prstGeom>
        </p:spPr>
        <p:txBody>
          <a:bodyPr anchor="b"/>
          <a:lstStyle/>
          <a:p>
            <a:r>
              <a:rPr lang="en-US"/>
              <a:t>Title</a:t>
            </a:r>
          </a:p>
        </p:txBody>
      </p:sp>
      <p:cxnSp>
        <p:nvCxnSpPr>
          <p:cNvPr id="21" name="Straight Connector 20">
            <a:extLst>
              <a:ext uri="{FF2B5EF4-FFF2-40B4-BE49-F238E27FC236}">
                <a16:creationId xmlns:a16="http://schemas.microsoft.com/office/drawing/2014/main" id="{82B15525-0F5F-7E43-812A-86F35D3CD495}"/>
              </a:ext>
            </a:extLst>
          </p:cNvPr>
          <p:cNvCxnSpPr>
            <a:cxnSpLocks/>
          </p:cNvCxnSpPr>
          <p:nvPr userDrawn="1"/>
        </p:nvCxnSpPr>
        <p:spPr>
          <a:xfrm>
            <a:off x="469900" y="587828"/>
            <a:ext cx="632443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 Placeholder 4">
            <a:extLst>
              <a:ext uri="{FF2B5EF4-FFF2-40B4-BE49-F238E27FC236}">
                <a16:creationId xmlns:a16="http://schemas.microsoft.com/office/drawing/2014/main" id="{58F69D6F-D13D-EAF3-B9AF-8D46024FFCD2}"/>
              </a:ext>
            </a:extLst>
          </p:cNvPr>
          <p:cNvSpPr>
            <a:spLocks noGrp="1"/>
          </p:cNvSpPr>
          <p:nvPr>
            <p:ph type="body" sz="quarter" idx="41" hasCustomPrompt="1"/>
          </p:nvPr>
        </p:nvSpPr>
        <p:spPr>
          <a:xfrm>
            <a:off x="381691" y="595209"/>
            <a:ext cx="3254478" cy="253271"/>
          </a:xfrm>
        </p:spPr>
        <p:txBody>
          <a:bodyPr>
            <a:no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Section</a:t>
            </a:r>
          </a:p>
        </p:txBody>
      </p:sp>
    </p:spTree>
    <p:extLst>
      <p:ext uri="{BB962C8B-B14F-4D97-AF65-F5344CB8AC3E}">
        <p14:creationId xmlns:p14="http://schemas.microsoft.com/office/powerpoint/2010/main" val="3325256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0 General — 1 col bullets">
    <p:spTree>
      <p:nvGrpSpPr>
        <p:cNvPr id="1" name=""/>
        <p:cNvGrpSpPr/>
        <p:nvPr/>
      </p:nvGrpSpPr>
      <p:grpSpPr>
        <a:xfrm>
          <a:off x="0" y="0"/>
          <a:ext cx="0" cy="0"/>
          <a:chOff x="0" y="0"/>
          <a:chExt cx="0" cy="0"/>
        </a:xfrm>
      </p:grpSpPr>
      <p:sp>
        <p:nvSpPr>
          <p:cNvPr id="20" name="Text Placeholder 27">
            <a:extLst>
              <a:ext uri="{FF2B5EF4-FFF2-40B4-BE49-F238E27FC236}">
                <a16:creationId xmlns:a16="http://schemas.microsoft.com/office/drawing/2014/main" id="{6691F917-43EB-FB4D-BE27-FB1A8F35F240}"/>
              </a:ext>
            </a:extLst>
          </p:cNvPr>
          <p:cNvSpPr>
            <a:spLocks noGrp="1"/>
          </p:cNvSpPr>
          <p:nvPr>
            <p:ph type="body" sz="quarter" idx="14" hasCustomPrompt="1"/>
          </p:nvPr>
        </p:nvSpPr>
        <p:spPr>
          <a:xfrm>
            <a:off x="376998" y="2221095"/>
            <a:ext cx="12932602" cy="390471"/>
          </a:xfrm>
          <a:prstGeom prst="rect">
            <a:avLst/>
          </a:prstGeom>
        </p:spPr>
        <p:txBody>
          <a:bodyPr>
            <a:noAutofit/>
          </a:bodyPr>
          <a:lstStyle>
            <a:lvl1pPr marL="0" indent="0">
              <a:lnSpc>
                <a:spcPct val="100000"/>
              </a:lnSpc>
              <a:buNone/>
              <a:defRPr lang="en-US" sz="2000" b="0" i="0" smtClean="0">
                <a:solidFill>
                  <a:schemeClr val="accent1"/>
                </a:solidFill>
                <a:effectLst/>
              </a:defRPr>
            </a:lvl1pPr>
            <a:lvl2pPr marL="502932" indent="0">
              <a:buNone/>
              <a:defRPr sz="1000"/>
            </a:lvl2pPr>
            <a:lvl3pPr marL="1005865" indent="0">
              <a:buNone/>
              <a:defRPr sz="1000"/>
            </a:lvl3pPr>
            <a:lvl4pPr marL="1508796" indent="0">
              <a:buNone/>
              <a:defRPr sz="1000"/>
            </a:lvl4pPr>
            <a:lvl5pPr marL="2011728" indent="0">
              <a:buNone/>
              <a:defRPr sz="1000"/>
            </a:lvl5pPr>
          </a:lstStyle>
          <a:p>
            <a:pPr lvl="0"/>
            <a:r>
              <a:rPr lang="en-US"/>
              <a:t>Lorem Ipsum:</a:t>
            </a:r>
          </a:p>
        </p:txBody>
      </p:sp>
      <p:cxnSp>
        <p:nvCxnSpPr>
          <p:cNvPr id="21" name="Straight Connector 20">
            <a:extLst>
              <a:ext uri="{FF2B5EF4-FFF2-40B4-BE49-F238E27FC236}">
                <a16:creationId xmlns:a16="http://schemas.microsoft.com/office/drawing/2014/main" id="{DFF349B6-855D-2F4D-9836-ACFA630A1416}"/>
              </a:ext>
            </a:extLst>
          </p:cNvPr>
          <p:cNvCxnSpPr>
            <a:cxnSpLocks/>
          </p:cNvCxnSpPr>
          <p:nvPr userDrawn="1"/>
        </p:nvCxnSpPr>
        <p:spPr>
          <a:xfrm>
            <a:off x="457263" y="2110838"/>
            <a:ext cx="12852337"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ext Placeholder 27">
            <a:extLst>
              <a:ext uri="{FF2B5EF4-FFF2-40B4-BE49-F238E27FC236}">
                <a16:creationId xmlns:a16="http://schemas.microsoft.com/office/drawing/2014/main" id="{497EAC04-B2FB-194E-92B2-21ED85A78A91}"/>
              </a:ext>
            </a:extLst>
          </p:cNvPr>
          <p:cNvSpPr>
            <a:spLocks noGrp="1"/>
          </p:cNvSpPr>
          <p:nvPr>
            <p:ph type="body" sz="quarter" idx="15" hasCustomPrompt="1"/>
          </p:nvPr>
        </p:nvSpPr>
        <p:spPr>
          <a:xfrm>
            <a:off x="376998" y="2814320"/>
            <a:ext cx="12932602" cy="3891279"/>
          </a:xfrm>
          <a:prstGeom prst="rect">
            <a:avLst/>
          </a:prstGeom>
        </p:spPr>
        <p:txBody>
          <a:bodyPr>
            <a:noAutofit/>
          </a:bodyPr>
          <a:lstStyle>
            <a:lvl1pPr marL="171450" indent="-171450">
              <a:lnSpc>
                <a:spcPct val="100000"/>
              </a:lnSpc>
              <a:buFont typeface="Arial" panose="020B0604020202020204" pitchFamily="34" charset="0"/>
              <a:buChar char="•"/>
              <a:defRPr lang="en-US" sz="1600" b="0" i="0" smtClean="0">
                <a:solidFill>
                  <a:schemeClr val="tx1"/>
                </a:solidFill>
                <a:effectLst/>
              </a:defRPr>
            </a:lvl1pPr>
            <a:lvl2pPr marL="502932" indent="0">
              <a:buNone/>
              <a:defRPr sz="1000"/>
            </a:lvl2pPr>
            <a:lvl3pPr marL="1005865" indent="0">
              <a:buNone/>
              <a:defRPr sz="1000"/>
            </a:lvl3pPr>
            <a:lvl4pPr marL="1508796" indent="0">
              <a:buNone/>
              <a:defRPr sz="1000"/>
            </a:lvl4pPr>
            <a:lvl5pPr marL="2011728" indent="0">
              <a:buNone/>
              <a:defRPr sz="10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Mauris</a:t>
            </a:r>
            <a:r>
              <a:rPr lang="en-US"/>
              <a:t> semper </a:t>
            </a:r>
            <a:r>
              <a:rPr lang="en-US" err="1"/>
              <a:t>mauris</a:t>
            </a:r>
            <a:r>
              <a:rPr lang="en-US"/>
              <a:t> </a:t>
            </a:r>
            <a:r>
              <a:rPr lang="en-US" err="1"/>
              <a:t>fringilla</a:t>
            </a:r>
            <a:r>
              <a:rPr lang="en-US"/>
              <a:t> </a:t>
            </a:r>
            <a:r>
              <a:rPr lang="en-US" err="1"/>
              <a:t>pellentesque</a:t>
            </a:r>
            <a:r>
              <a:rPr lang="en-US"/>
              <a:t> auctor. </a:t>
            </a:r>
            <a:r>
              <a:rPr lang="en-US" err="1"/>
              <a:t>Etiam</a:t>
            </a:r>
            <a:r>
              <a:rPr lang="en-US"/>
              <a:t> in </a:t>
            </a:r>
            <a:r>
              <a:rPr lang="en-US" err="1"/>
              <a:t>tempor</a:t>
            </a:r>
            <a:r>
              <a:rPr lang="en-US"/>
              <a:t> ipsum, vitae </a:t>
            </a:r>
            <a:r>
              <a:rPr lang="en-US" err="1"/>
              <a:t>eleifend</a:t>
            </a:r>
            <a:r>
              <a:rPr lang="en-US"/>
              <a:t> dui. </a:t>
            </a:r>
          </a:p>
          <a:p>
            <a:pPr lvl="0"/>
            <a:r>
              <a:rPr lang="en-US"/>
              <a:t>Proin vel convallis </a:t>
            </a:r>
            <a:r>
              <a:rPr lang="en-US" err="1"/>
              <a:t>massa</a:t>
            </a:r>
            <a:r>
              <a:rPr lang="en-US"/>
              <a:t>. </a:t>
            </a:r>
            <a:r>
              <a:rPr lang="en-US" err="1"/>
              <a:t>Mauris</a:t>
            </a:r>
            <a:r>
              <a:rPr lang="en-US"/>
              <a:t> at </a:t>
            </a:r>
            <a:r>
              <a:rPr lang="en-US" err="1"/>
              <a:t>nunc</a:t>
            </a:r>
            <a:r>
              <a:rPr lang="en-US"/>
              <a:t> vitae </a:t>
            </a:r>
            <a:r>
              <a:rPr lang="en-US" err="1"/>
              <a:t>justo</a:t>
            </a:r>
            <a:r>
              <a:rPr lang="en-US"/>
              <a:t> </a:t>
            </a:r>
            <a:r>
              <a:rPr lang="en-US" err="1"/>
              <a:t>finibus</a:t>
            </a:r>
            <a:r>
              <a:rPr lang="en-US"/>
              <a:t> </a:t>
            </a:r>
            <a:r>
              <a:rPr lang="en-US" err="1"/>
              <a:t>efficitur</a:t>
            </a:r>
            <a:r>
              <a:rPr lang="en-US"/>
              <a:t> </a:t>
            </a:r>
            <a:r>
              <a:rPr lang="en-US" err="1"/>
              <a:t>ut</a:t>
            </a:r>
            <a:r>
              <a:rPr lang="en-US"/>
              <a:t> at </a:t>
            </a:r>
            <a:r>
              <a:rPr lang="en-US" err="1"/>
              <a:t>risus</a:t>
            </a:r>
            <a:r>
              <a:rPr lang="en-US"/>
              <a:t>. </a:t>
            </a:r>
            <a:r>
              <a:rPr lang="en-US" err="1"/>
              <a:t>Mauris</a:t>
            </a:r>
            <a:r>
              <a:rPr lang="en-US"/>
              <a:t> sit </a:t>
            </a:r>
            <a:r>
              <a:rPr lang="en-US" err="1"/>
              <a:t>amet</a:t>
            </a:r>
            <a:r>
              <a:rPr lang="en-US"/>
              <a:t> </a:t>
            </a:r>
            <a:r>
              <a:rPr lang="en-US" err="1"/>
              <a:t>neque</a:t>
            </a:r>
            <a:r>
              <a:rPr lang="en-US"/>
              <a:t> id </a:t>
            </a:r>
            <a:r>
              <a:rPr lang="en-US" err="1"/>
              <a:t>turpis</a:t>
            </a:r>
            <a:r>
              <a:rPr lang="en-US"/>
              <a:t> fermentum </a:t>
            </a:r>
            <a:r>
              <a:rPr lang="en-US" err="1"/>
              <a:t>elementum</a:t>
            </a:r>
            <a:r>
              <a:rPr lang="en-US"/>
              <a:t>. In </a:t>
            </a:r>
            <a:r>
              <a:rPr lang="en-US" err="1"/>
              <a:t>efficitur</a:t>
            </a:r>
            <a:r>
              <a:rPr lang="en-US"/>
              <a:t> sed </a:t>
            </a:r>
            <a:r>
              <a:rPr lang="en-US" err="1"/>
              <a:t>enim</a:t>
            </a:r>
            <a:r>
              <a:rPr lang="en-US"/>
              <a:t> vitae </a:t>
            </a:r>
            <a:r>
              <a:rPr lang="en-US" err="1"/>
              <a:t>egestas</a:t>
            </a:r>
            <a:r>
              <a:rPr lang="en-US"/>
              <a:t>. </a:t>
            </a:r>
          </a:p>
          <a:p>
            <a:pPr lvl="0"/>
            <a:r>
              <a:rPr lang="en-US" err="1"/>
              <a:t>Curabitur</a:t>
            </a:r>
            <a:r>
              <a:rPr lang="en-US"/>
              <a:t> </a:t>
            </a:r>
            <a:r>
              <a:rPr lang="en-US" err="1"/>
              <a:t>vulputate</a:t>
            </a:r>
            <a:r>
              <a:rPr lang="en-US"/>
              <a:t> nisi non </a:t>
            </a:r>
            <a:r>
              <a:rPr lang="en-US" err="1"/>
              <a:t>luctus</a:t>
            </a:r>
            <a:r>
              <a:rPr lang="en-US"/>
              <a:t> </a:t>
            </a:r>
            <a:r>
              <a:rPr lang="en-US" err="1"/>
              <a:t>rhoncus</a:t>
            </a:r>
            <a:r>
              <a:rPr lang="en-US"/>
              <a:t>. </a:t>
            </a:r>
            <a:r>
              <a:rPr lang="en-US" err="1"/>
              <a:t>Nullam</a:t>
            </a:r>
            <a:r>
              <a:rPr lang="en-US"/>
              <a:t> id </a:t>
            </a:r>
            <a:r>
              <a:rPr lang="en-US" err="1"/>
              <a:t>mauris</a:t>
            </a:r>
            <a:r>
              <a:rPr lang="en-US"/>
              <a:t> sem. </a:t>
            </a:r>
            <a:r>
              <a:rPr lang="en-US" err="1"/>
              <a:t>Nulla</a:t>
            </a:r>
            <a:r>
              <a:rPr lang="en-US"/>
              <a:t> dictum mi </a:t>
            </a:r>
            <a:r>
              <a:rPr lang="en-US" err="1"/>
              <a:t>massa</a:t>
            </a:r>
            <a:r>
              <a:rPr lang="en-US"/>
              <a:t>, </a:t>
            </a:r>
            <a:r>
              <a:rPr lang="en-US" err="1"/>
              <a:t>finibus</a:t>
            </a:r>
            <a:r>
              <a:rPr lang="en-US"/>
              <a:t> </a:t>
            </a:r>
            <a:r>
              <a:rPr lang="en-US" err="1"/>
              <a:t>malesuada</a:t>
            </a:r>
            <a:r>
              <a:rPr lang="en-US"/>
              <a:t> eros </a:t>
            </a:r>
            <a:r>
              <a:rPr lang="en-US" err="1"/>
              <a:t>aliquam</a:t>
            </a:r>
            <a:r>
              <a:rPr lang="en-US"/>
              <a:t> non. Integer </a:t>
            </a:r>
            <a:r>
              <a:rPr lang="en-US" err="1"/>
              <a:t>nec</a:t>
            </a:r>
            <a:r>
              <a:rPr lang="en-US"/>
              <a:t> ante fermentum, </a:t>
            </a:r>
            <a:r>
              <a:rPr lang="en-US" err="1"/>
              <a:t>ultrices</a:t>
            </a:r>
            <a:r>
              <a:rPr lang="en-US"/>
              <a:t> nisi </a:t>
            </a:r>
            <a:r>
              <a:rPr lang="en-US" err="1"/>
              <a:t>nec</a:t>
            </a:r>
            <a:r>
              <a:rPr lang="en-US"/>
              <a:t>, </a:t>
            </a:r>
            <a:r>
              <a:rPr lang="en-US" err="1"/>
              <a:t>efficitur</a:t>
            </a:r>
            <a:r>
              <a:rPr lang="en-US"/>
              <a:t> ante. </a:t>
            </a:r>
          </a:p>
          <a:p>
            <a:pPr lvl="0"/>
            <a:r>
              <a:rPr lang="en-US"/>
              <a:t>Nam </a:t>
            </a:r>
            <a:r>
              <a:rPr lang="en-US" err="1"/>
              <a:t>varius</a:t>
            </a:r>
            <a:r>
              <a:rPr lang="en-US"/>
              <a:t> </a:t>
            </a:r>
            <a:r>
              <a:rPr lang="en-US" err="1"/>
              <a:t>quam</a:t>
            </a:r>
            <a:r>
              <a:rPr lang="en-US"/>
              <a:t> </a:t>
            </a:r>
            <a:r>
              <a:rPr lang="en-US" err="1"/>
              <a:t>eu</a:t>
            </a:r>
            <a:r>
              <a:rPr lang="en-US"/>
              <a:t> diam semper, et </a:t>
            </a:r>
            <a:r>
              <a:rPr lang="en-US" err="1"/>
              <a:t>efficitur</a:t>
            </a:r>
            <a:r>
              <a:rPr lang="en-US"/>
              <a:t> </a:t>
            </a:r>
            <a:r>
              <a:rPr lang="en-US" err="1"/>
              <a:t>risus</a:t>
            </a:r>
            <a:r>
              <a:rPr lang="en-US"/>
              <a:t> </a:t>
            </a:r>
            <a:r>
              <a:rPr lang="en-US" err="1"/>
              <a:t>venenatis</a:t>
            </a:r>
            <a:r>
              <a:rPr lang="en-US"/>
              <a:t>. Ut </a:t>
            </a:r>
            <a:r>
              <a:rPr lang="en-US" err="1"/>
              <a:t>hendrerit</a:t>
            </a:r>
            <a:r>
              <a:rPr lang="en-US"/>
              <a:t> libero </a:t>
            </a:r>
            <a:r>
              <a:rPr lang="en-US" err="1"/>
              <a:t>nunc</a:t>
            </a:r>
            <a:r>
              <a:rPr lang="en-US"/>
              <a:t>, in </a:t>
            </a:r>
            <a:r>
              <a:rPr lang="en-US" err="1"/>
              <a:t>euismod</a:t>
            </a:r>
            <a:r>
              <a:rPr lang="en-US"/>
              <a:t> </a:t>
            </a:r>
            <a:r>
              <a:rPr lang="en-US" err="1"/>
              <a:t>metus</a:t>
            </a:r>
            <a:r>
              <a:rPr lang="en-US"/>
              <a:t> tempus ac. </a:t>
            </a:r>
          </a:p>
          <a:p>
            <a:pPr lvl="0"/>
            <a:r>
              <a:rPr lang="en-US" err="1"/>
              <a:t>Nulla</a:t>
            </a:r>
            <a:r>
              <a:rPr lang="en-US"/>
              <a:t> </a:t>
            </a:r>
            <a:r>
              <a:rPr lang="en-US" err="1"/>
              <a:t>facilisi</a:t>
            </a:r>
            <a:r>
              <a:rPr lang="en-US"/>
              <a:t>. </a:t>
            </a:r>
            <a:r>
              <a:rPr lang="en-US" err="1"/>
              <a:t>Nullam</a:t>
            </a:r>
            <a:r>
              <a:rPr lang="en-US"/>
              <a:t> et </a:t>
            </a:r>
            <a:r>
              <a:rPr lang="en-US" err="1"/>
              <a:t>laoreet</a:t>
            </a:r>
            <a:r>
              <a:rPr lang="en-US"/>
              <a:t> magna, et </a:t>
            </a:r>
            <a:r>
              <a:rPr lang="en-US" err="1"/>
              <a:t>venenatis</a:t>
            </a:r>
            <a:r>
              <a:rPr lang="en-US"/>
              <a:t> </a:t>
            </a:r>
            <a:r>
              <a:rPr lang="en-US" err="1"/>
              <a:t>turpis</a:t>
            </a:r>
            <a:r>
              <a:rPr lang="en-US"/>
              <a:t>. Donec </a:t>
            </a:r>
            <a:r>
              <a:rPr lang="en-US" err="1"/>
              <a:t>quis</a:t>
            </a:r>
            <a:r>
              <a:rPr lang="en-US"/>
              <a:t> </a:t>
            </a:r>
            <a:r>
              <a:rPr lang="en-US" err="1"/>
              <a:t>tellus</a:t>
            </a:r>
            <a:r>
              <a:rPr lang="en-US"/>
              <a:t> at </a:t>
            </a:r>
            <a:r>
              <a:rPr lang="en-US" err="1"/>
              <a:t>mauris</a:t>
            </a:r>
            <a:r>
              <a:rPr lang="en-US"/>
              <a:t> </a:t>
            </a:r>
            <a:r>
              <a:rPr lang="en-US" err="1"/>
              <a:t>finibus</a:t>
            </a:r>
            <a:r>
              <a:rPr lang="en-US"/>
              <a:t> </a:t>
            </a:r>
            <a:r>
              <a:rPr lang="en-US" err="1"/>
              <a:t>fringilla</a:t>
            </a:r>
            <a:r>
              <a:rPr lang="en-US"/>
              <a:t> in vel ipsum. Sed </a:t>
            </a:r>
            <a:r>
              <a:rPr lang="en-US" err="1"/>
              <a:t>dapibus</a:t>
            </a:r>
            <a:r>
              <a:rPr lang="en-US"/>
              <a:t> </a:t>
            </a:r>
            <a:r>
              <a:rPr lang="en-US" err="1"/>
              <a:t>erat</a:t>
            </a:r>
            <a:r>
              <a:rPr lang="en-US"/>
              <a:t> libero. Nam </a:t>
            </a:r>
            <a:r>
              <a:rPr lang="en-US" err="1"/>
              <a:t>mattis</a:t>
            </a:r>
            <a:r>
              <a:rPr lang="en-US"/>
              <a:t> </a:t>
            </a:r>
            <a:r>
              <a:rPr lang="en-US" err="1"/>
              <a:t>viverra</a:t>
            </a:r>
            <a:r>
              <a:rPr lang="en-US"/>
              <a:t> </a:t>
            </a:r>
            <a:r>
              <a:rPr lang="en-US" err="1"/>
              <a:t>leo</a:t>
            </a:r>
            <a:r>
              <a:rPr lang="en-US"/>
              <a:t> </a:t>
            </a:r>
            <a:r>
              <a:rPr lang="en-US" err="1"/>
              <a:t>eget</a:t>
            </a:r>
            <a:r>
              <a:rPr lang="en-US"/>
              <a:t>.</a:t>
            </a:r>
          </a:p>
        </p:txBody>
      </p:sp>
      <p:cxnSp>
        <p:nvCxnSpPr>
          <p:cNvPr id="26" name="Straight Connector 25">
            <a:extLst>
              <a:ext uri="{FF2B5EF4-FFF2-40B4-BE49-F238E27FC236}">
                <a16:creationId xmlns:a16="http://schemas.microsoft.com/office/drawing/2014/main" id="{0A9D1819-7602-FF4D-AA3E-E7CBC91E10C4}"/>
              </a:ext>
            </a:extLst>
          </p:cNvPr>
          <p:cNvCxnSpPr>
            <a:cxnSpLocks/>
          </p:cNvCxnSpPr>
          <p:nvPr userDrawn="1"/>
        </p:nvCxnSpPr>
        <p:spPr>
          <a:xfrm>
            <a:off x="457200" y="587828"/>
            <a:ext cx="12852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36C79E5-172C-08B5-7BF0-630CFECD8C1C}"/>
              </a:ext>
            </a:extLst>
          </p:cNvPr>
          <p:cNvSpPr>
            <a:spLocks noGrp="1"/>
          </p:cNvSpPr>
          <p:nvPr>
            <p:ph type="title" hasCustomPrompt="1"/>
          </p:nvPr>
        </p:nvSpPr>
        <p:spPr>
          <a:xfrm>
            <a:off x="381691" y="1474909"/>
            <a:ext cx="6412647" cy="539497"/>
          </a:xfrm>
          <a:prstGeom prst="rect">
            <a:avLst/>
          </a:prstGeom>
        </p:spPr>
        <p:txBody>
          <a:bodyPr anchor="b"/>
          <a:lstStyle/>
          <a:p>
            <a:r>
              <a:rPr lang="en-US"/>
              <a:t>Title</a:t>
            </a:r>
          </a:p>
        </p:txBody>
      </p:sp>
      <p:sp>
        <p:nvSpPr>
          <p:cNvPr id="3" name="Text Placeholder 4">
            <a:extLst>
              <a:ext uri="{FF2B5EF4-FFF2-40B4-BE49-F238E27FC236}">
                <a16:creationId xmlns:a16="http://schemas.microsoft.com/office/drawing/2014/main" id="{D5F969C5-8142-0E98-6E13-D13B49B0A5E1}"/>
              </a:ext>
            </a:extLst>
          </p:cNvPr>
          <p:cNvSpPr>
            <a:spLocks noGrp="1"/>
          </p:cNvSpPr>
          <p:nvPr>
            <p:ph type="body" sz="quarter" idx="41" hasCustomPrompt="1"/>
          </p:nvPr>
        </p:nvSpPr>
        <p:spPr>
          <a:xfrm>
            <a:off x="381691" y="595209"/>
            <a:ext cx="3254478" cy="253271"/>
          </a:xfrm>
        </p:spPr>
        <p:txBody>
          <a:bodyPr>
            <a:no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Section</a:t>
            </a:r>
          </a:p>
        </p:txBody>
      </p:sp>
    </p:spTree>
    <p:extLst>
      <p:ext uri="{BB962C8B-B14F-4D97-AF65-F5344CB8AC3E}">
        <p14:creationId xmlns:p14="http://schemas.microsoft.com/office/powerpoint/2010/main" val="4221547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0 General — 1 col + image">
    <p:spTree>
      <p:nvGrpSpPr>
        <p:cNvPr id="1" name=""/>
        <p:cNvGrpSpPr/>
        <p:nvPr/>
      </p:nvGrpSpPr>
      <p:grpSpPr>
        <a:xfrm>
          <a:off x="0" y="0"/>
          <a:ext cx="0" cy="0"/>
          <a:chOff x="0" y="0"/>
          <a:chExt cx="0" cy="0"/>
        </a:xfrm>
      </p:grpSpPr>
      <p:sp>
        <p:nvSpPr>
          <p:cNvPr id="20" name="Text Placeholder 27">
            <a:extLst>
              <a:ext uri="{FF2B5EF4-FFF2-40B4-BE49-F238E27FC236}">
                <a16:creationId xmlns:a16="http://schemas.microsoft.com/office/drawing/2014/main" id="{6691F917-43EB-FB4D-BE27-FB1A8F35F240}"/>
              </a:ext>
            </a:extLst>
          </p:cNvPr>
          <p:cNvSpPr>
            <a:spLocks noGrp="1"/>
          </p:cNvSpPr>
          <p:nvPr>
            <p:ph type="body" sz="quarter" idx="14" hasCustomPrompt="1"/>
          </p:nvPr>
        </p:nvSpPr>
        <p:spPr>
          <a:xfrm>
            <a:off x="376998" y="2221096"/>
            <a:ext cx="6440362" cy="266930"/>
          </a:xfrm>
          <a:prstGeom prst="rect">
            <a:avLst/>
          </a:prstGeom>
        </p:spPr>
        <p:txBody>
          <a:bodyPr>
            <a:noAutofit/>
          </a:bodyPr>
          <a:lstStyle>
            <a:lvl1pPr marL="0" indent="0">
              <a:lnSpc>
                <a:spcPct val="100000"/>
              </a:lnSpc>
              <a:buNone/>
              <a:defRPr lang="en-US" sz="1800" b="0" i="0" smtClean="0">
                <a:solidFill>
                  <a:schemeClr val="accent1"/>
                </a:solidFill>
                <a:effectLst/>
              </a:defRPr>
            </a:lvl1pPr>
            <a:lvl2pPr marL="502932" indent="0">
              <a:buNone/>
              <a:defRPr sz="1000"/>
            </a:lvl2pPr>
            <a:lvl3pPr marL="1005865" indent="0">
              <a:buNone/>
              <a:defRPr sz="1000"/>
            </a:lvl3pPr>
            <a:lvl4pPr marL="1508796" indent="0">
              <a:buNone/>
              <a:defRPr sz="1000"/>
            </a:lvl4pPr>
            <a:lvl5pPr marL="2011728" indent="0">
              <a:buNone/>
              <a:defRPr sz="1000"/>
            </a:lvl5pPr>
          </a:lstStyle>
          <a:p>
            <a:pPr lvl="0"/>
            <a:r>
              <a:rPr lang="en-US"/>
              <a:t>Lorem Ipsum:</a:t>
            </a:r>
          </a:p>
        </p:txBody>
      </p:sp>
      <p:cxnSp>
        <p:nvCxnSpPr>
          <p:cNvPr id="21" name="Straight Connector 20">
            <a:extLst>
              <a:ext uri="{FF2B5EF4-FFF2-40B4-BE49-F238E27FC236}">
                <a16:creationId xmlns:a16="http://schemas.microsoft.com/office/drawing/2014/main" id="{DFF349B6-855D-2F4D-9836-ACFA630A1416}"/>
              </a:ext>
            </a:extLst>
          </p:cNvPr>
          <p:cNvCxnSpPr>
            <a:cxnSpLocks/>
          </p:cNvCxnSpPr>
          <p:nvPr userDrawn="1"/>
        </p:nvCxnSpPr>
        <p:spPr>
          <a:xfrm>
            <a:off x="457263" y="2110838"/>
            <a:ext cx="12852337"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ext Placeholder 27">
            <a:extLst>
              <a:ext uri="{FF2B5EF4-FFF2-40B4-BE49-F238E27FC236}">
                <a16:creationId xmlns:a16="http://schemas.microsoft.com/office/drawing/2014/main" id="{497EAC04-B2FB-194E-92B2-21ED85A78A91}"/>
              </a:ext>
            </a:extLst>
          </p:cNvPr>
          <p:cNvSpPr>
            <a:spLocks noGrp="1"/>
          </p:cNvSpPr>
          <p:nvPr>
            <p:ph type="body" sz="quarter" idx="15" hasCustomPrompt="1"/>
          </p:nvPr>
        </p:nvSpPr>
        <p:spPr>
          <a:xfrm>
            <a:off x="376998" y="2667536"/>
            <a:ext cx="6440362" cy="4038063"/>
          </a:xfrm>
          <a:prstGeom prst="rect">
            <a:avLst/>
          </a:prstGeom>
        </p:spPr>
        <p:txBody>
          <a:bodyPr>
            <a:noAutofit/>
          </a:bodyPr>
          <a:lstStyle>
            <a:lvl1pPr marL="171450" indent="-171450">
              <a:lnSpc>
                <a:spcPct val="100000"/>
              </a:lnSpc>
              <a:buFont typeface="Arial" panose="020B0604020202020204" pitchFamily="34" charset="0"/>
              <a:buChar char="•"/>
              <a:defRPr lang="en-US" sz="1400" b="0" i="0" smtClean="0">
                <a:solidFill>
                  <a:schemeClr val="tx1"/>
                </a:solidFill>
                <a:effectLst/>
              </a:defRPr>
            </a:lvl1pPr>
            <a:lvl2pPr marL="502932" indent="0">
              <a:buNone/>
              <a:defRPr sz="1000"/>
            </a:lvl2pPr>
            <a:lvl3pPr marL="1005865" indent="0">
              <a:buNone/>
              <a:defRPr sz="1000"/>
            </a:lvl3pPr>
            <a:lvl4pPr marL="1508796" indent="0">
              <a:buNone/>
              <a:defRPr sz="1000"/>
            </a:lvl4pPr>
            <a:lvl5pPr marL="2011728" indent="0">
              <a:buNone/>
              <a:defRPr sz="10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Mauris</a:t>
            </a:r>
            <a:r>
              <a:rPr lang="en-US"/>
              <a:t> semper </a:t>
            </a:r>
            <a:r>
              <a:rPr lang="en-US" err="1"/>
              <a:t>mauris</a:t>
            </a:r>
            <a:r>
              <a:rPr lang="en-US"/>
              <a:t> </a:t>
            </a:r>
            <a:r>
              <a:rPr lang="en-US" err="1"/>
              <a:t>fringilla</a:t>
            </a:r>
            <a:r>
              <a:rPr lang="en-US"/>
              <a:t> </a:t>
            </a:r>
            <a:r>
              <a:rPr lang="en-US" err="1"/>
              <a:t>pellentesque</a:t>
            </a:r>
            <a:r>
              <a:rPr lang="en-US"/>
              <a:t> auctor. </a:t>
            </a:r>
            <a:r>
              <a:rPr lang="en-US" err="1"/>
              <a:t>Etiam</a:t>
            </a:r>
            <a:r>
              <a:rPr lang="en-US"/>
              <a:t> in </a:t>
            </a:r>
            <a:r>
              <a:rPr lang="en-US" err="1"/>
              <a:t>tempor</a:t>
            </a:r>
            <a:r>
              <a:rPr lang="en-US"/>
              <a:t> ipsum, vitae </a:t>
            </a:r>
            <a:r>
              <a:rPr lang="en-US" err="1"/>
              <a:t>eleifend</a:t>
            </a:r>
            <a:r>
              <a:rPr lang="en-US"/>
              <a:t> dui. </a:t>
            </a:r>
          </a:p>
          <a:p>
            <a:pPr lvl="0"/>
            <a:r>
              <a:rPr lang="en-US"/>
              <a:t>Proin vel convallis </a:t>
            </a:r>
            <a:r>
              <a:rPr lang="en-US" err="1"/>
              <a:t>massa</a:t>
            </a:r>
            <a:r>
              <a:rPr lang="en-US"/>
              <a:t>. </a:t>
            </a:r>
            <a:r>
              <a:rPr lang="en-US" err="1"/>
              <a:t>Mauris</a:t>
            </a:r>
            <a:r>
              <a:rPr lang="en-US"/>
              <a:t> at </a:t>
            </a:r>
            <a:r>
              <a:rPr lang="en-US" err="1"/>
              <a:t>nunc</a:t>
            </a:r>
            <a:r>
              <a:rPr lang="en-US"/>
              <a:t> vitae </a:t>
            </a:r>
            <a:r>
              <a:rPr lang="en-US" err="1"/>
              <a:t>justo</a:t>
            </a:r>
            <a:r>
              <a:rPr lang="en-US"/>
              <a:t> </a:t>
            </a:r>
            <a:r>
              <a:rPr lang="en-US" err="1"/>
              <a:t>finibus</a:t>
            </a:r>
            <a:r>
              <a:rPr lang="en-US"/>
              <a:t> </a:t>
            </a:r>
            <a:r>
              <a:rPr lang="en-US" err="1"/>
              <a:t>efficitur</a:t>
            </a:r>
            <a:r>
              <a:rPr lang="en-US"/>
              <a:t> </a:t>
            </a:r>
            <a:r>
              <a:rPr lang="en-US" err="1"/>
              <a:t>ut</a:t>
            </a:r>
            <a:r>
              <a:rPr lang="en-US"/>
              <a:t> at </a:t>
            </a:r>
            <a:r>
              <a:rPr lang="en-US" err="1"/>
              <a:t>risus</a:t>
            </a:r>
            <a:r>
              <a:rPr lang="en-US"/>
              <a:t>. </a:t>
            </a:r>
            <a:r>
              <a:rPr lang="en-US" err="1"/>
              <a:t>Mauris</a:t>
            </a:r>
            <a:r>
              <a:rPr lang="en-US"/>
              <a:t> sit </a:t>
            </a:r>
            <a:r>
              <a:rPr lang="en-US" err="1"/>
              <a:t>amet</a:t>
            </a:r>
            <a:r>
              <a:rPr lang="en-US"/>
              <a:t> </a:t>
            </a:r>
            <a:r>
              <a:rPr lang="en-US" err="1"/>
              <a:t>neque</a:t>
            </a:r>
            <a:r>
              <a:rPr lang="en-US"/>
              <a:t> id </a:t>
            </a:r>
            <a:r>
              <a:rPr lang="en-US" err="1"/>
              <a:t>turpis</a:t>
            </a:r>
            <a:r>
              <a:rPr lang="en-US"/>
              <a:t> fermentum </a:t>
            </a:r>
            <a:r>
              <a:rPr lang="en-US" err="1"/>
              <a:t>elementum</a:t>
            </a:r>
            <a:r>
              <a:rPr lang="en-US"/>
              <a:t>. In </a:t>
            </a:r>
            <a:r>
              <a:rPr lang="en-US" err="1"/>
              <a:t>efficitur</a:t>
            </a:r>
            <a:r>
              <a:rPr lang="en-US"/>
              <a:t> sed </a:t>
            </a:r>
            <a:r>
              <a:rPr lang="en-US" err="1"/>
              <a:t>enim</a:t>
            </a:r>
            <a:r>
              <a:rPr lang="en-US"/>
              <a:t> vitae </a:t>
            </a:r>
            <a:r>
              <a:rPr lang="en-US" err="1"/>
              <a:t>egestas</a:t>
            </a:r>
            <a:r>
              <a:rPr lang="en-US"/>
              <a:t>. </a:t>
            </a:r>
          </a:p>
          <a:p>
            <a:pPr lvl="0"/>
            <a:r>
              <a:rPr lang="en-US" err="1"/>
              <a:t>Curabitur</a:t>
            </a:r>
            <a:r>
              <a:rPr lang="en-US"/>
              <a:t> </a:t>
            </a:r>
            <a:r>
              <a:rPr lang="en-US" err="1"/>
              <a:t>vulputate</a:t>
            </a:r>
            <a:r>
              <a:rPr lang="en-US"/>
              <a:t> nisi non </a:t>
            </a:r>
            <a:r>
              <a:rPr lang="en-US" err="1"/>
              <a:t>luctus</a:t>
            </a:r>
            <a:r>
              <a:rPr lang="en-US"/>
              <a:t> </a:t>
            </a:r>
            <a:r>
              <a:rPr lang="en-US" err="1"/>
              <a:t>rhoncus</a:t>
            </a:r>
            <a:r>
              <a:rPr lang="en-US"/>
              <a:t>. </a:t>
            </a:r>
            <a:r>
              <a:rPr lang="en-US" err="1"/>
              <a:t>Nullam</a:t>
            </a:r>
            <a:r>
              <a:rPr lang="en-US"/>
              <a:t> id </a:t>
            </a:r>
            <a:r>
              <a:rPr lang="en-US" err="1"/>
              <a:t>mauris</a:t>
            </a:r>
            <a:r>
              <a:rPr lang="en-US"/>
              <a:t> sem. </a:t>
            </a:r>
            <a:r>
              <a:rPr lang="en-US" err="1"/>
              <a:t>Nulla</a:t>
            </a:r>
            <a:r>
              <a:rPr lang="en-US"/>
              <a:t> dictum mi </a:t>
            </a:r>
            <a:r>
              <a:rPr lang="en-US" err="1"/>
              <a:t>massa</a:t>
            </a:r>
            <a:r>
              <a:rPr lang="en-US"/>
              <a:t>, </a:t>
            </a:r>
            <a:r>
              <a:rPr lang="en-US" err="1"/>
              <a:t>finibus</a:t>
            </a:r>
            <a:r>
              <a:rPr lang="en-US"/>
              <a:t> </a:t>
            </a:r>
            <a:r>
              <a:rPr lang="en-US" err="1"/>
              <a:t>malesuada</a:t>
            </a:r>
            <a:r>
              <a:rPr lang="en-US"/>
              <a:t> eros </a:t>
            </a:r>
            <a:r>
              <a:rPr lang="en-US" err="1"/>
              <a:t>aliquam</a:t>
            </a:r>
            <a:r>
              <a:rPr lang="en-US"/>
              <a:t> non. Integer </a:t>
            </a:r>
            <a:r>
              <a:rPr lang="en-US" err="1"/>
              <a:t>nec</a:t>
            </a:r>
            <a:r>
              <a:rPr lang="en-US"/>
              <a:t> ante fermentum, </a:t>
            </a:r>
            <a:r>
              <a:rPr lang="en-US" err="1"/>
              <a:t>ultrices</a:t>
            </a:r>
            <a:r>
              <a:rPr lang="en-US"/>
              <a:t> nisi </a:t>
            </a:r>
            <a:r>
              <a:rPr lang="en-US" err="1"/>
              <a:t>nec</a:t>
            </a:r>
            <a:r>
              <a:rPr lang="en-US"/>
              <a:t>, </a:t>
            </a:r>
            <a:r>
              <a:rPr lang="en-US" err="1"/>
              <a:t>efficitur</a:t>
            </a:r>
            <a:r>
              <a:rPr lang="en-US"/>
              <a:t> ante. </a:t>
            </a:r>
          </a:p>
          <a:p>
            <a:pPr lvl="0"/>
            <a:r>
              <a:rPr lang="en-US"/>
              <a:t>Nam </a:t>
            </a:r>
            <a:r>
              <a:rPr lang="en-US" err="1"/>
              <a:t>varius</a:t>
            </a:r>
            <a:r>
              <a:rPr lang="en-US"/>
              <a:t> </a:t>
            </a:r>
            <a:r>
              <a:rPr lang="en-US" err="1"/>
              <a:t>quam</a:t>
            </a:r>
            <a:r>
              <a:rPr lang="en-US"/>
              <a:t> </a:t>
            </a:r>
            <a:r>
              <a:rPr lang="en-US" err="1"/>
              <a:t>eu</a:t>
            </a:r>
            <a:r>
              <a:rPr lang="en-US"/>
              <a:t> diam semper, et </a:t>
            </a:r>
            <a:r>
              <a:rPr lang="en-US" err="1"/>
              <a:t>efficitur</a:t>
            </a:r>
            <a:r>
              <a:rPr lang="en-US"/>
              <a:t> </a:t>
            </a:r>
            <a:r>
              <a:rPr lang="en-US" err="1"/>
              <a:t>risus</a:t>
            </a:r>
            <a:r>
              <a:rPr lang="en-US"/>
              <a:t> </a:t>
            </a:r>
            <a:r>
              <a:rPr lang="en-US" err="1"/>
              <a:t>venenatis</a:t>
            </a:r>
            <a:r>
              <a:rPr lang="en-US"/>
              <a:t>. Ut </a:t>
            </a:r>
            <a:r>
              <a:rPr lang="en-US" err="1"/>
              <a:t>hendrerit</a:t>
            </a:r>
            <a:r>
              <a:rPr lang="en-US"/>
              <a:t> libero </a:t>
            </a:r>
            <a:r>
              <a:rPr lang="en-US" err="1"/>
              <a:t>nunc</a:t>
            </a:r>
            <a:r>
              <a:rPr lang="en-US"/>
              <a:t>, in </a:t>
            </a:r>
            <a:r>
              <a:rPr lang="en-US" err="1"/>
              <a:t>euismod</a:t>
            </a:r>
            <a:r>
              <a:rPr lang="en-US"/>
              <a:t> </a:t>
            </a:r>
            <a:r>
              <a:rPr lang="en-US" err="1"/>
              <a:t>metus</a:t>
            </a:r>
            <a:r>
              <a:rPr lang="en-US"/>
              <a:t> tempus ac. </a:t>
            </a:r>
          </a:p>
          <a:p>
            <a:pPr lvl="0"/>
            <a:r>
              <a:rPr lang="en-US" err="1"/>
              <a:t>Nulla</a:t>
            </a:r>
            <a:r>
              <a:rPr lang="en-US"/>
              <a:t> </a:t>
            </a:r>
            <a:r>
              <a:rPr lang="en-US" err="1"/>
              <a:t>facilisi</a:t>
            </a:r>
            <a:r>
              <a:rPr lang="en-US"/>
              <a:t>. </a:t>
            </a:r>
            <a:r>
              <a:rPr lang="en-US" err="1"/>
              <a:t>Nullam</a:t>
            </a:r>
            <a:r>
              <a:rPr lang="en-US"/>
              <a:t> et </a:t>
            </a:r>
            <a:r>
              <a:rPr lang="en-US" err="1"/>
              <a:t>laoreet</a:t>
            </a:r>
            <a:r>
              <a:rPr lang="en-US"/>
              <a:t> magna, et </a:t>
            </a:r>
            <a:r>
              <a:rPr lang="en-US" err="1"/>
              <a:t>venenatis</a:t>
            </a:r>
            <a:r>
              <a:rPr lang="en-US"/>
              <a:t> </a:t>
            </a:r>
            <a:r>
              <a:rPr lang="en-US" err="1"/>
              <a:t>turpis</a:t>
            </a:r>
            <a:r>
              <a:rPr lang="en-US"/>
              <a:t>. Donec </a:t>
            </a:r>
            <a:r>
              <a:rPr lang="en-US" err="1"/>
              <a:t>quis</a:t>
            </a:r>
            <a:r>
              <a:rPr lang="en-US"/>
              <a:t> </a:t>
            </a:r>
            <a:r>
              <a:rPr lang="en-US" err="1"/>
              <a:t>tellus</a:t>
            </a:r>
            <a:r>
              <a:rPr lang="en-US"/>
              <a:t> at </a:t>
            </a:r>
            <a:r>
              <a:rPr lang="en-US" err="1"/>
              <a:t>mauris</a:t>
            </a:r>
            <a:r>
              <a:rPr lang="en-US"/>
              <a:t> </a:t>
            </a:r>
            <a:r>
              <a:rPr lang="en-US" err="1"/>
              <a:t>finibus</a:t>
            </a:r>
            <a:r>
              <a:rPr lang="en-US"/>
              <a:t> </a:t>
            </a:r>
            <a:r>
              <a:rPr lang="en-US" err="1"/>
              <a:t>fringilla</a:t>
            </a:r>
            <a:r>
              <a:rPr lang="en-US"/>
              <a:t> in vel ipsum. Sed </a:t>
            </a:r>
            <a:r>
              <a:rPr lang="en-US" err="1"/>
              <a:t>dapibus</a:t>
            </a:r>
            <a:r>
              <a:rPr lang="en-US"/>
              <a:t> </a:t>
            </a:r>
            <a:r>
              <a:rPr lang="en-US" err="1"/>
              <a:t>erat</a:t>
            </a:r>
            <a:r>
              <a:rPr lang="en-US"/>
              <a:t> libero. Nam </a:t>
            </a:r>
            <a:r>
              <a:rPr lang="en-US" err="1"/>
              <a:t>mattis</a:t>
            </a:r>
            <a:r>
              <a:rPr lang="en-US"/>
              <a:t> </a:t>
            </a:r>
            <a:r>
              <a:rPr lang="en-US" err="1"/>
              <a:t>viverra</a:t>
            </a:r>
            <a:r>
              <a:rPr lang="en-US"/>
              <a:t> </a:t>
            </a:r>
            <a:r>
              <a:rPr lang="en-US" err="1"/>
              <a:t>leo</a:t>
            </a:r>
            <a:r>
              <a:rPr lang="en-US"/>
              <a:t> </a:t>
            </a:r>
            <a:r>
              <a:rPr lang="en-US" err="1"/>
              <a:t>eget</a:t>
            </a:r>
            <a:r>
              <a:rPr lang="en-US"/>
              <a:t>.</a:t>
            </a:r>
          </a:p>
        </p:txBody>
      </p:sp>
      <p:cxnSp>
        <p:nvCxnSpPr>
          <p:cNvPr id="26" name="Straight Connector 25">
            <a:extLst>
              <a:ext uri="{FF2B5EF4-FFF2-40B4-BE49-F238E27FC236}">
                <a16:creationId xmlns:a16="http://schemas.microsoft.com/office/drawing/2014/main" id="{0A9D1819-7602-FF4D-AA3E-E7CBC91E10C4}"/>
              </a:ext>
            </a:extLst>
          </p:cNvPr>
          <p:cNvCxnSpPr>
            <a:cxnSpLocks/>
          </p:cNvCxnSpPr>
          <p:nvPr userDrawn="1"/>
        </p:nvCxnSpPr>
        <p:spPr>
          <a:xfrm>
            <a:off x="457200" y="587828"/>
            <a:ext cx="12852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Picture Placeholder 6">
            <a:extLst>
              <a:ext uri="{FF2B5EF4-FFF2-40B4-BE49-F238E27FC236}">
                <a16:creationId xmlns:a16="http://schemas.microsoft.com/office/drawing/2014/main" id="{716C34FC-AECE-4746-A1A5-2542E9C5D911}"/>
              </a:ext>
            </a:extLst>
          </p:cNvPr>
          <p:cNvSpPr>
            <a:spLocks noGrp="1"/>
          </p:cNvSpPr>
          <p:nvPr>
            <p:ph type="pic" sz="quarter" idx="10" hasCustomPrompt="1"/>
          </p:nvPr>
        </p:nvSpPr>
        <p:spPr>
          <a:xfrm>
            <a:off x="7020562" y="2296163"/>
            <a:ext cx="6289038" cy="4932996"/>
          </a:xfrm>
          <a:prstGeom prst="rect">
            <a:avLst/>
          </a:prstGeom>
        </p:spPr>
        <p:txBody>
          <a:bodyPr/>
          <a:lstStyle/>
          <a:p>
            <a:r>
              <a:rPr lang="en-US"/>
              <a:t>Lifestyle Photo</a:t>
            </a:r>
          </a:p>
        </p:txBody>
      </p:sp>
      <p:sp>
        <p:nvSpPr>
          <p:cNvPr id="2" name="Title 1">
            <a:extLst>
              <a:ext uri="{FF2B5EF4-FFF2-40B4-BE49-F238E27FC236}">
                <a16:creationId xmlns:a16="http://schemas.microsoft.com/office/drawing/2014/main" id="{8DC8B1F4-7C69-F54E-B977-F651B88F7637}"/>
              </a:ext>
            </a:extLst>
          </p:cNvPr>
          <p:cNvSpPr>
            <a:spLocks noGrp="1"/>
          </p:cNvSpPr>
          <p:nvPr>
            <p:ph type="title" hasCustomPrompt="1"/>
          </p:nvPr>
        </p:nvSpPr>
        <p:spPr>
          <a:xfrm>
            <a:off x="381691" y="1474909"/>
            <a:ext cx="6412647" cy="539497"/>
          </a:xfrm>
          <a:prstGeom prst="rect">
            <a:avLst/>
          </a:prstGeom>
        </p:spPr>
        <p:txBody>
          <a:bodyPr anchor="b"/>
          <a:lstStyle/>
          <a:p>
            <a:r>
              <a:rPr lang="en-US"/>
              <a:t>Title</a:t>
            </a:r>
          </a:p>
        </p:txBody>
      </p:sp>
      <p:sp>
        <p:nvSpPr>
          <p:cNvPr id="3" name="Text Placeholder 4">
            <a:extLst>
              <a:ext uri="{FF2B5EF4-FFF2-40B4-BE49-F238E27FC236}">
                <a16:creationId xmlns:a16="http://schemas.microsoft.com/office/drawing/2014/main" id="{8DCA8CC5-7C78-26C1-95B9-131520822F21}"/>
              </a:ext>
            </a:extLst>
          </p:cNvPr>
          <p:cNvSpPr>
            <a:spLocks noGrp="1"/>
          </p:cNvSpPr>
          <p:nvPr>
            <p:ph type="body" sz="quarter" idx="41" hasCustomPrompt="1"/>
          </p:nvPr>
        </p:nvSpPr>
        <p:spPr>
          <a:xfrm>
            <a:off x="381691" y="595209"/>
            <a:ext cx="3254478" cy="253271"/>
          </a:xfrm>
        </p:spPr>
        <p:txBody>
          <a:bodyPr>
            <a:no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Section</a:t>
            </a:r>
          </a:p>
        </p:txBody>
      </p:sp>
    </p:spTree>
    <p:extLst>
      <p:ext uri="{BB962C8B-B14F-4D97-AF65-F5344CB8AC3E}">
        <p14:creationId xmlns:p14="http://schemas.microsoft.com/office/powerpoint/2010/main" val="2759342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0 General — 2 col bullets">
    <p:spTree>
      <p:nvGrpSpPr>
        <p:cNvPr id="1" name=""/>
        <p:cNvGrpSpPr/>
        <p:nvPr/>
      </p:nvGrpSpPr>
      <p:grpSpPr>
        <a:xfrm>
          <a:off x="0" y="0"/>
          <a:ext cx="0" cy="0"/>
          <a:chOff x="0" y="0"/>
          <a:chExt cx="0" cy="0"/>
        </a:xfrm>
      </p:grpSpPr>
      <p:sp>
        <p:nvSpPr>
          <p:cNvPr id="20" name="Text Placeholder 27">
            <a:extLst>
              <a:ext uri="{FF2B5EF4-FFF2-40B4-BE49-F238E27FC236}">
                <a16:creationId xmlns:a16="http://schemas.microsoft.com/office/drawing/2014/main" id="{6691F917-43EB-FB4D-BE27-FB1A8F35F240}"/>
              </a:ext>
            </a:extLst>
          </p:cNvPr>
          <p:cNvSpPr>
            <a:spLocks noGrp="1"/>
          </p:cNvSpPr>
          <p:nvPr>
            <p:ph type="body" sz="quarter" idx="14" hasCustomPrompt="1"/>
          </p:nvPr>
        </p:nvSpPr>
        <p:spPr>
          <a:xfrm>
            <a:off x="376998" y="2221096"/>
            <a:ext cx="6440362" cy="266930"/>
          </a:xfrm>
          <a:prstGeom prst="rect">
            <a:avLst/>
          </a:prstGeom>
        </p:spPr>
        <p:txBody>
          <a:bodyPr>
            <a:noAutofit/>
          </a:bodyPr>
          <a:lstStyle>
            <a:lvl1pPr marL="0" indent="0">
              <a:lnSpc>
                <a:spcPct val="100000"/>
              </a:lnSpc>
              <a:buNone/>
              <a:defRPr lang="en-US" sz="1800" b="0" i="0" smtClean="0">
                <a:solidFill>
                  <a:schemeClr val="accent1"/>
                </a:solidFill>
                <a:effectLst/>
              </a:defRPr>
            </a:lvl1pPr>
            <a:lvl2pPr marL="502932" indent="0">
              <a:buNone/>
              <a:defRPr sz="1000"/>
            </a:lvl2pPr>
            <a:lvl3pPr marL="1005865" indent="0">
              <a:buNone/>
              <a:defRPr sz="1000"/>
            </a:lvl3pPr>
            <a:lvl4pPr marL="1508796" indent="0">
              <a:buNone/>
              <a:defRPr sz="1000"/>
            </a:lvl4pPr>
            <a:lvl5pPr marL="2011728" indent="0">
              <a:buNone/>
              <a:defRPr sz="1000"/>
            </a:lvl5pPr>
          </a:lstStyle>
          <a:p>
            <a:pPr lvl="0"/>
            <a:r>
              <a:rPr lang="en-US"/>
              <a:t>Lorem Ipsum:</a:t>
            </a:r>
          </a:p>
        </p:txBody>
      </p:sp>
      <p:cxnSp>
        <p:nvCxnSpPr>
          <p:cNvPr id="21" name="Straight Connector 20">
            <a:extLst>
              <a:ext uri="{FF2B5EF4-FFF2-40B4-BE49-F238E27FC236}">
                <a16:creationId xmlns:a16="http://schemas.microsoft.com/office/drawing/2014/main" id="{DFF349B6-855D-2F4D-9836-ACFA630A1416}"/>
              </a:ext>
            </a:extLst>
          </p:cNvPr>
          <p:cNvCxnSpPr>
            <a:cxnSpLocks/>
          </p:cNvCxnSpPr>
          <p:nvPr userDrawn="1"/>
        </p:nvCxnSpPr>
        <p:spPr>
          <a:xfrm>
            <a:off x="457263" y="2110838"/>
            <a:ext cx="12852337"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ext Placeholder 27">
            <a:extLst>
              <a:ext uri="{FF2B5EF4-FFF2-40B4-BE49-F238E27FC236}">
                <a16:creationId xmlns:a16="http://schemas.microsoft.com/office/drawing/2014/main" id="{497EAC04-B2FB-194E-92B2-21ED85A78A91}"/>
              </a:ext>
            </a:extLst>
          </p:cNvPr>
          <p:cNvSpPr>
            <a:spLocks noGrp="1"/>
          </p:cNvSpPr>
          <p:nvPr>
            <p:ph type="body" sz="quarter" idx="15" hasCustomPrompt="1"/>
          </p:nvPr>
        </p:nvSpPr>
        <p:spPr>
          <a:xfrm>
            <a:off x="376998" y="2667536"/>
            <a:ext cx="6440362" cy="4038063"/>
          </a:xfrm>
          <a:prstGeom prst="rect">
            <a:avLst/>
          </a:prstGeom>
        </p:spPr>
        <p:txBody>
          <a:bodyPr>
            <a:noAutofit/>
          </a:bodyPr>
          <a:lstStyle>
            <a:lvl1pPr marL="171450" indent="-171450">
              <a:lnSpc>
                <a:spcPct val="100000"/>
              </a:lnSpc>
              <a:buFont typeface="Arial" panose="020B0604020202020204" pitchFamily="34" charset="0"/>
              <a:buChar char="•"/>
              <a:defRPr lang="en-US" sz="1400" b="0" i="0" smtClean="0">
                <a:solidFill>
                  <a:schemeClr val="tx1"/>
                </a:solidFill>
                <a:effectLst/>
              </a:defRPr>
            </a:lvl1pPr>
            <a:lvl2pPr marL="502932" indent="0">
              <a:buNone/>
              <a:defRPr sz="1000"/>
            </a:lvl2pPr>
            <a:lvl3pPr marL="1005865" indent="0">
              <a:buNone/>
              <a:defRPr sz="1000"/>
            </a:lvl3pPr>
            <a:lvl4pPr marL="1508796" indent="0">
              <a:buNone/>
              <a:defRPr sz="1000"/>
            </a:lvl4pPr>
            <a:lvl5pPr marL="2011728" indent="0">
              <a:buNone/>
              <a:defRPr sz="10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Mauris</a:t>
            </a:r>
            <a:r>
              <a:rPr lang="en-US"/>
              <a:t> semper </a:t>
            </a:r>
            <a:r>
              <a:rPr lang="en-US" err="1"/>
              <a:t>mauris</a:t>
            </a:r>
            <a:r>
              <a:rPr lang="en-US"/>
              <a:t> </a:t>
            </a:r>
            <a:r>
              <a:rPr lang="en-US" err="1"/>
              <a:t>fringilla</a:t>
            </a:r>
            <a:r>
              <a:rPr lang="en-US"/>
              <a:t> </a:t>
            </a:r>
            <a:r>
              <a:rPr lang="en-US" err="1"/>
              <a:t>pellentesque</a:t>
            </a:r>
            <a:r>
              <a:rPr lang="en-US"/>
              <a:t> auctor. </a:t>
            </a:r>
            <a:r>
              <a:rPr lang="en-US" err="1"/>
              <a:t>Etiam</a:t>
            </a:r>
            <a:r>
              <a:rPr lang="en-US"/>
              <a:t> in </a:t>
            </a:r>
            <a:r>
              <a:rPr lang="en-US" err="1"/>
              <a:t>tempor</a:t>
            </a:r>
            <a:r>
              <a:rPr lang="en-US"/>
              <a:t> ipsum, vitae </a:t>
            </a:r>
            <a:r>
              <a:rPr lang="en-US" err="1"/>
              <a:t>eleifend</a:t>
            </a:r>
            <a:r>
              <a:rPr lang="en-US"/>
              <a:t> dui. </a:t>
            </a:r>
          </a:p>
          <a:p>
            <a:pPr lvl="0"/>
            <a:r>
              <a:rPr lang="en-US"/>
              <a:t>Proin vel convallis </a:t>
            </a:r>
            <a:r>
              <a:rPr lang="en-US" err="1"/>
              <a:t>massa</a:t>
            </a:r>
            <a:r>
              <a:rPr lang="en-US"/>
              <a:t>. </a:t>
            </a:r>
            <a:r>
              <a:rPr lang="en-US" err="1"/>
              <a:t>Mauris</a:t>
            </a:r>
            <a:r>
              <a:rPr lang="en-US"/>
              <a:t> at </a:t>
            </a:r>
            <a:r>
              <a:rPr lang="en-US" err="1"/>
              <a:t>nunc</a:t>
            </a:r>
            <a:r>
              <a:rPr lang="en-US"/>
              <a:t> vitae </a:t>
            </a:r>
            <a:r>
              <a:rPr lang="en-US" err="1"/>
              <a:t>justo</a:t>
            </a:r>
            <a:r>
              <a:rPr lang="en-US"/>
              <a:t> </a:t>
            </a:r>
            <a:r>
              <a:rPr lang="en-US" err="1"/>
              <a:t>finibus</a:t>
            </a:r>
            <a:r>
              <a:rPr lang="en-US"/>
              <a:t> </a:t>
            </a:r>
            <a:r>
              <a:rPr lang="en-US" err="1"/>
              <a:t>efficitur</a:t>
            </a:r>
            <a:r>
              <a:rPr lang="en-US"/>
              <a:t> </a:t>
            </a:r>
            <a:r>
              <a:rPr lang="en-US" err="1"/>
              <a:t>ut</a:t>
            </a:r>
            <a:r>
              <a:rPr lang="en-US"/>
              <a:t> at </a:t>
            </a:r>
            <a:r>
              <a:rPr lang="en-US" err="1"/>
              <a:t>risus</a:t>
            </a:r>
            <a:r>
              <a:rPr lang="en-US"/>
              <a:t>. </a:t>
            </a:r>
            <a:r>
              <a:rPr lang="en-US" err="1"/>
              <a:t>Mauris</a:t>
            </a:r>
            <a:r>
              <a:rPr lang="en-US"/>
              <a:t> sit </a:t>
            </a:r>
            <a:r>
              <a:rPr lang="en-US" err="1"/>
              <a:t>amet</a:t>
            </a:r>
            <a:r>
              <a:rPr lang="en-US"/>
              <a:t> </a:t>
            </a:r>
            <a:r>
              <a:rPr lang="en-US" err="1"/>
              <a:t>neque</a:t>
            </a:r>
            <a:r>
              <a:rPr lang="en-US"/>
              <a:t> id </a:t>
            </a:r>
            <a:r>
              <a:rPr lang="en-US" err="1"/>
              <a:t>turpis</a:t>
            </a:r>
            <a:r>
              <a:rPr lang="en-US"/>
              <a:t> fermentum </a:t>
            </a:r>
            <a:r>
              <a:rPr lang="en-US" err="1"/>
              <a:t>elementum</a:t>
            </a:r>
            <a:r>
              <a:rPr lang="en-US"/>
              <a:t>. In </a:t>
            </a:r>
            <a:r>
              <a:rPr lang="en-US" err="1"/>
              <a:t>efficitur</a:t>
            </a:r>
            <a:r>
              <a:rPr lang="en-US"/>
              <a:t> sed </a:t>
            </a:r>
            <a:r>
              <a:rPr lang="en-US" err="1"/>
              <a:t>enim</a:t>
            </a:r>
            <a:r>
              <a:rPr lang="en-US"/>
              <a:t> vitae </a:t>
            </a:r>
            <a:r>
              <a:rPr lang="en-US" err="1"/>
              <a:t>egestas</a:t>
            </a:r>
            <a:r>
              <a:rPr lang="en-US"/>
              <a:t>. </a:t>
            </a:r>
          </a:p>
          <a:p>
            <a:pPr lvl="0"/>
            <a:r>
              <a:rPr lang="en-US" err="1"/>
              <a:t>Curabitur</a:t>
            </a:r>
            <a:r>
              <a:rPr lang="en-US"/>
              <a:t> </a:t>
            </a:r>
            <a:r>
              <a:rPr lang="en-US" err="1"/>
              <a:t>vulputate</a:t>
            </a:r>
            <a:r>
              <a:rPr lang="en-US"/>
              <a:t> nisi non </a:t>
            </a:r>
            <a:r>
              <a:rPr lang="en-US" err="1"/>
              <a:t>luctus</a:t>
            </a:r>
            <a:r>
              <a:rPr lang="en-US"/>
              <a:t> </a:t>
            </a:r>
            <a:r>
              <a:rPr lang="en-US" err="1"/>
              <a:t>rhoncus</a:t>
            </a:r>
            <a:r>
              <a:rPr lang="en-US"/>
              <a:t>. </a:t>
            </a:r>
            <a:r>
              <a:rPr lang="en-US" err="1"/>
              <a:t>Nullam</a:t>
            </a:r>
            <a:r>
              <a:rPr lang="en-US"/>
              <a:t> id </a:t>
            </a:r>
            <a:r>
              <a:rPr lang="en-US" err="1"/>
              <a:t>mauris</a:t>
            </a:r>
            <a:r>
              <a:rPr lang="en-US"/>
              <a:t> sem. </a:t>
            </a:r>
            <a:r>
              <a:rPr lang="en-US" err="1"/>
              <a:t>Nulla</a:t>
            </a:r>
            <a:r>
              <a:rPr lang="en-US"/>
              <a:t> dictum mi </a:t>
            </a:r>
            <a:r>
              <a:rPr lang="en-US" err="1"/>
              <a:t>massa</a:t>
            </a:r>
            <a:r>
              <a:rPr lang="en-US"/>
              <a:t>, </a:t>
            </a:r>
            <a:r>
              <a:rPr lang="en-US" err="1"/>
              <a:t>finibus</a:t>
            </a:r>
            <a:r>
              <a:rPr lang="en-US"/>
              <a:t> </a:t>
            </a:r>
            <a:r>
              <a:rPr lang="en-US" err="1"/>
              <a:t>malesuada</a:t>
            </a:r>
            <a:r>
              <a:rPr lang="en-US"/>
              <a:t> eros </a:t>
            </a:r>
            <a:r>
              <a:rPr lang="en-US" err="1"/>
              <a:t>aliquam</a:t>
            </a:r>
            <a:r>
              <a:rPr lang="en-US"/>
              <a:t> non. Integer </a:t>
            </a:r>
            <a:r>
              <a:rPr lang="en-US" err="1"/>
              <a:t>nec</a:t>
            </a:r>
            <a:r>
              <a:rPr lang="en-US"/>
              <a:t> ante fermentum, </a:t>
            </a:r>
            <a:r>
              <a:rPr lang="en-US" err="1"/>
              <a:t>ultrices</a:t>
            </a:r>
            <a:r>
              <a:rPr lang="en-US"/>
              <a:t> nisi </a:t>
            </a:r>
            <a:r>
              <a:rPr lang="en-US" err="1"/>
              <a:t>nec</a:t>
            </a:r>
            <a:r>
              <a:rPr lang="en-US"/>
              <a:t>, </a:t>
            </a:r>
            <a:r>
              <a:rPr lang="en-US" err="1"/>
              <a:t>efficitur</a:t>
            </a:r>
            <a:r>
              <a:rPr lang="en-US"/>
              <a:t> ante. </a:t>
            </a:r>
          </a:p>
          <a:p>
            <a:pPr lvl="0"/>
            <a:r>
              <a:rPr lang="en-US"/>
              <a:t>Nam </a:t>
            </a:r>
            <a:r>
              <a:rPr lang="en-US" err="1"/>
              <a:t>varius</a:t>
            </a:r>
            <a:r>
              <a:rPr lang="en-US"/>
              <a:t> </a:t>
            </a:r>
            <a:r>
              <a:rPr lang="en-US" err="1"/>
              <a:t>quam</a:t>
            </a:r>
            <a:r>
              <a:rPr lang="en-US"/>
              <a:t> </a:t>
            </a:r>
            <a:r>
              <a:rPr lang="en-US" err="1"/>
              <a:t>eu</a:t>
            </a:r>
            <a:r>
              <a:rPr lang="en-US"/>
              <a:t> diam semper, et </a:t>
            </a:r>
            <a:r>
              <a:rPr lang="en-US" err="1"/>
              <a:t>efficitur</a:t>
            </a:r>
            <a:r>
              <a:rPr lang="en-US"/>
              <a:t> </a:t>
            </a:r>
            <a:r>
              <a:rPr lang="en-US" err="1"/>
              <a:t>risus</a:t>
            </a:r>
            <a:r>
              <a:rPr lang="en-US"/>
              <a:t> </a:t>
            </a:r>
            <a:r>
              <a:rPr lang="en-US" err="1"/>
              <a:t>venenatis</a:t>
            </a:r>
            <a:r>
              <a:rPr lang="en-US"/>
              <a:t>. Ut </a:t>
            </a:r>
            <a:r>
              <a:rPr lang="en-US" err="1"/>
              <a:t>hendrerit</a:t>
            </a:r>
            <a:r>
              <a:rPr lang="en-US"/>
              <a:t> libero </a:t>
            </a:r>
            <a:r>
              <a:rPr lang="en-US" err="1"/>
              <a:t>nunc</a:t>
            </a:r>
            <a:r>
              <a:rPr lang="en-US"/>
              <a:t>, in </a:t>
            </a:r>
            <a:r>
              <a:rPr lang="en-US" err="1"/>
              <a:t>euismod</a:t>
            </a:r>
            <a:r>
              <a:rPr lang="en-US"/>
              <a:t> </a:t>
            </a:r>
            <a:r>
              <a:rPr lang="en-US" err="1"/>
              <a:t>metus</a:t>
            </a:r>
            <a:r>
              <a:rPr lang="en-US"/>
              <a:t> tempus ac. </a:t>
            </a:r>
          </a:p>
          <a:p>
            <a:pPr lvl="0"/>
            <a:r>
              <a:rPr lang="en-US" err="1"/>
              <a:t>Nulla</a:t>
            </a:r>
            <a:r>
              <a:rPr lang="en-US"/>
              <a:t> </a:t>
            </a:r>
            <a:r>
              <a:rPr lang="en-US" err="1"/>
              <a:t>facilisi</a:t>
            </a:r>
            <a:r>
              <a:rPr lang="en-US"/>
              <a:t>. </a:t>
            </a:r>
            <a:r>
              <a:rPr lang="en-US" err="1"/>
              <a:t>Nullam</a:t>
            </a:r>
            <a:r>
              <a:rPr lang="en-US"/>
              <a:t> et </a:t>
            </a:r>
            <a:r>
              <a:rPr lang="en-US" err="1"/>
              <a:t>laoreet</a:t>
            </a:r>
            <a:r>
              <a:rPr lang="en-US"/>
              <a:t> magna, et </a:t>
            </a:r>
            <a:r>
              <a:rPr lang="en-US" err="1"/>
              <a:t>venenatis</a:t>
            </a:r>
            <a:r>
              <a:rPr lang="en-US"/>
              <a:t> </a:t>
            </a:r>
            <a:r>
              <a:rPr lang="en-US" err="1"/>
              <a:t>turpis</a:t>
            </a:r>
            <a:r>
              <a:rPr lang="en-US"/>
              <a:t>. Donec </a:t>
            </a:r>
            <a:r>
              <a:rPr lang="en-US" err="1"/>
              <a:t>quis</a:t>
            </a:r>
            <a:r>
              <a:rPr lang="en-US"/>
              <a:t> </a:t>
            </a:r>
            <a:r>
              <a:rPr lang="en-US" err="1"/>
              <a:t>tellus</a:t>
            </a:r>
            <a:r>
              <a:rPr lang="en-US"/>
              <a:t> at </a:t>
            </a:r>
            <a:r>
              <a:rPr lang="en-US" err="1"/>
              <a:t>mauris</a:t>
            </a:r>
            <a:r>
              <a:rPr lang="en-US"/>
              <a:t> </a:t>
            </a:r>
            <a:r>
              <a:rPr lang="en-US" err="1"/>
              <a:t>finibus</a:t>
            </a:r>
            <a:r>
              <a:rPr lang="en-US"/>
              <a:t> </a:t>
            </a:r>
            <a:r>
              <a:rPr lang="en-US" err="1"/>
              <a:t>fringilla</a:t>
            </a:r>
            <a:r>
              <a:rPr lang="en-US"/>
              <a:t> in vel ipsum. Sed </a:t>
            </a:r>
            <a:r>
              <a:rPr lang="en-US" err="1"/>
              <a:t>dapibus</a:t>
            </a:r>
            <a:r>
              <a:rPr lang="en-US"/>
              <a:t> </a:t>
            </a:r>
            <a:r>
              <a:rPr lang="en-US" err="1"/>
              <a:t>erat</a:t>
            </a:r>
            <a:r>
              <a:rPr lang="en-US"/>
              <a:t> libero. Nam </a:t>
            </a:r>
            <a:r>
              <a:rPr lang="en-US" err="1"/>
              <a:t>mattis</a:t>
            </a:r>
            <a:r>
              <a:rPr lang="en-US"/>
              <a:t> </a:t>
            </a:r>
            <a:r>
              <a:rPr lang="en-US" err="1"/>
              <a:t>viverra</a:t>
            </a:r>
            <a:r>
              <a:rPr lang="en-US"/>
              <a:t> </a:t>
            </a:r>
            <a:r>
              <a:rPr lang="en-US" err="1"/>
              <a:t>leo</a:t>
            </a:r>
            <a:r>
              <a:rPr lang="en-US"/>
              <a:t> </a:t>
            </a:r>
            <a:r>
              <a:rPr lang="en-US" err="1"/>
              <a:t>eget</a:t>
            </a:r>
            <a:r>
              <a:rPr lang="en-US"/>
              <a:t>.</a:t>
            </a:r>
          </a:p>
        </p:txBody>
      </p:sp>
      <p:cxnSp>
        <p:nvCxnSpPr>
          <p:cNvPr id="26" name="Straight Connector 25">
            <a:extLst>
              <a:ext uri="{FF2B5EF4-FFF2-40B4-BE49-F238E27FC236}">
                <a16:creationId xmlns:a16="http://schemas.microsoft.com/office/drawing/2014/main" id="{0A9D1819-7602-FF4D-AA3E-E7CBC91E10C4}"/>
              </a:ext>
            </a:extLst>
          </p:cNvPr>
          <p:cNvCxnSpPr>
            <a:cxnSpLocks/>
          </p:cNvCxnSpPr>
          <p:nvPr userDrawn="1"/>
        </p:nvCxnSpPr>
        <p:spPr>
          <a:xfrm>
            <a:off x="457200" y="587828"/>
            <a:ext cx="12852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 Placeholder 27">
            <a:extLst>
              <a:ext uri="{FF2B5EF4-FFF2-40B4-BE49-F238E27FC236}">
                <a16:creationId xmlns:a16="http://schemas.microsoft.com/office/drawing/2014/main" id="{B2DFE62C-62D7-E344-92E8-7EC1EDF09B2E}"/>
              </a:ext>
            </a:extLst>
          </p:cNvPr>
          <p:cNvSpPr>
            <a:spLocks noGrp="1"/>
          </p:cNvSpPr>
          <p:nvPr>
            <p:ph type="body" sz="quarter" idx="43" hasCustomPrompt="1"/>
          </p:nvPr>
        </p:nvSpPr>
        <p:spPr>
          <a:xfrm>
            <a:off x="7367078" y="2221096"/>
            <a:ext cx="5942522" cy="266930"/>
          </a:xfrm>
          <a:prstGeom prst="rect">
            <a:avLst/>
          </a:prstGeom>
        </p:spPr>
        <p:txBody>
          <a:bodyPr>
            <a:noAutofit/>
          </a:bodyPr>
          <a:lstStyle>
            <a:lvl1pPr marL="0" indent="0">
              <a:lnSpc>
                <a:spcPct val="100000"/>
              </a:lnSpc>
              <a:buNone/>
              <a:defRPr lang="en-US" sz="1800" b="0" i="0" smtClean="0">
                <a:solidFill>
                  <a:schemeClr val="accent1"/>
                </a:solidFill>
                <a:effectLst/>
              </a:defRPr>
            </a:lvl1pPr>
            <a:lvl2pPr marL="502932" indent="0">
              <a:buNone/>
              <a:defRPr sz="1000"/>
            </a:lvl2pPr>
            <a:lvl3pPr marL="1005865" indent="0">
              <a:buNone/>
              <a:defRPr sz="1000"/>
            </a:lvl3pPr>
            <a:lvl4pPr marL="1508796" indent="0">
              <a:buNone/>
              <a:defRPr sz="1000"/>
            </a:lvl4pPr>
            <a:lvl5pPr marL="2011728" indent="0">
              <a:buNone/>
              <a:defRPr sz="1000"/>
            </a:lvl5pPr>
          </a:lstStyle>
          <a:p>
            <a:pPr lvl="0"/>
            <a:r>
              <a:rPr lang="en-US"/>
              <a:t>Lorem Ipsum:</a:t>
            </a:r>
          </a:p>
        </p:txBody>
      </p:sp>
      <p:sp>
        <p:nvSpPr>
          <p:cNvPr id="16" name="Text Placeholder 27">
            <a:extLst>
              <a:ext uri="{FF2B5EF4-FFF2-40B4-BE49-F238E27FC236}">
                <a16:creationId xmlns:a16="http://schemas.microsoft.com/office/drawing/2014/main" id="{8B50C881-9AFD-CC44-9692-56F8FF5A7983}"/>
              </a:ext>
            </a:extLst>
          </p:cNvPr>
          <p:cNvSpPr>
            <a:spLocks noGrp="1"/>
          </p:cNvSpPr>
          <p:nvPr>
            <p:ph type="body" sz="quarter" idx="44" hasCustomPrompt="1"/>
          </p:nvPr>
        </p:nvSpPr>
        <p:spPr>
          <a:xfrm>
            <a:off x="7367078" y="2667536"/>
            <a:ext cx="5942522" cy="4038063"/>
          </a:xfrm>
          <a:prstGeom prst="rect">
            <a:avLst/>
          </a:prstGeom>
        </p:spPr>
        <p:txBody>
          <a:bodyPr>
            <a:noAutofit/>
          </a:bodyPr>
          <a:lstStyle>
            <a:lvl1pPr marL="171450" indent="-171450">
              <a:lnSpc>
                <a:spcPct val="100000"/>
              </a:lnSpc>
              <a:buFont typeface="Arial" panose="020B0604020202020204" pitchFamily="34" charset="0"/>
              <a:buChar char="•"/>
              <a:defRPr lang="en-US" sz="1400" b="0" i="0" smtClean="0">
                <a:solidFill>
                  <a:schemeClr val="tx1"/>
                </a:solidFill>
                <a:effectLst/>
              </a:defRPr>
            </a:lvl1pPr>
            <a:lvl2pPr marL="502932" indent="0">
              <a:buNone/>
              <a:defRPr sz="1000"/>
            </a:lvl2pPr>
            <a:lvl3pPr marL="1005865" indent="0">
              <a:buNone/>
              <a:defRPr sz="1000"/>
            </a:lvl3pPr>
            <a:lvl4pPr marL="1508796" indent="0">
              <a:buNone/>
              <a:defRPr sz="1000"/>
            </a:lvl4pPr>
            <a:lvl5pPr marL="2011728" indent="0">
              <a:buNone/>
              <a:defRPr sz="10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Mauris</a:t>
            </a:r>
            <a:r>
              <a:rPr lang="en-US"/>
              <a:t> semper </a:t>
            </a:r>
            <a:r>
              <a:rPr lang="en-US" err="1"/>
              <a:t>mauris</a:t>
            </a:r>
            <a:r>
              <a:rPr lang="en-US"/>
              <a:t> </a:t>
            </a:r>
            <a:r>
              <a:rPr lang="en-US" err="1"/>
              <a:t>fringilla</a:t>
            </a:r>
            <a:r>
              <a:rPr lang="en-US"/>
              <a:t> </a:t>
            </a:r>
            <a:r>
              <a:rPr lang="en-US" err="1"/>
              <a:t>pellentesque</a:t>
            </a:r>
            <a:r>
              <a:rPr lang="en-US"/>
              <a:t> auctor. </a:t>
            </a:r>
            <a:r>
              <a:rPr lang="en-US" err="1"/>
              <a:t>Etiam</a:t>
            </a:r>
            <a:r>
              <a:rPr lang="en-US"/>
              <a:t> in </a:t>
            </a:r>
            <a:r>
              <a:rPr lang="en-US" err="1"/>
              <a:t>tempor</a:t>
            </a:r>
            <a:r>
              <a:rPr lang="en-US"/>
              <a:t> ipsum, vitae </a:t>
            </a:r>
            <a:r>
              <a:rPr lang="en-US" err="1"/>
              <a:t>eleifend</a:t>
            </a:r>
            <a:r>
              <a:rPr lang="en-US"/>
              <a:t> dui. </a:t>
            </a:r>
          </a:p>
          <a:p>
            <a:pPr lvl="0"/>
            <a:r>
              <a:rPr lang="en-US"/>
              <a:t>Proin vel convallis </a:t>
            </a:r>
            <a:r>
              <a:rPr lang="en-US" err="1"/>
              <a:t>massa</a:t>
            </a:r>
            <a:r>
              <a:rPr lang="en-US"/>
              <a:t>. </a:t>
            </a:r>
            <a:r>
              <a:rPr lang="en-US" err="1"/>
              <a:t>Mauris</a:t>
            </a:r>
            <a:r>
              <a:rPr lang="en-US"/>
              <a:t> at </a:t>
            </a:r>
            <a:r>
              <a:rPr lang="en-US" err="1"/>
              <a:t>nunc</a:t>
            </a:r>
            <a:r>
              <a:rPr lang="en-US"/>
              <a:t> vitae </a:t>
            </a:r>
            <a:r>
              <a:rPr lang="en-US" err="1"/>
              <a:t>justo</a:t>
            </a:r>
            <a:r>
              <a:rPr lang="en-US"/>
              <a:t> </a:t>
            </a:r>
            <a:r>
              <a:rPr lang="en-US" err="1"/>
              <a:t>finibus</a:t>
            </a:r>
            <a:r>
              <a:rPr lang="en-US"/>
              <a:t> </a:t>
            </a:r>
            <a:r>
              <a:rPr lang="en-US" err="1"/>
              <a:t>efficitur</a:t>
            </a:r>
            <a:r>
              <a:rPr lang="en-US"/>
              <a:t> </a:t>
            </a:r>
            <a:r>
              <a:rPr lang="en-US" err="1"/>
              <a:t>ut</a:t>
            </a:r>
            <a:r>
              <a:rPr lang="en-US"/>
              <a:t> at </a:t>
            </a:r>
            <a:r>
              <a:rPr lang="en-US" err="1"/>
              <a:t>risus</a:t>
            </a:r>
            <a:r>
              <a:rPr lang="en-US"/>
              <a:t>. </a:t>
            </a:r>
            <a:r>
              <a:rPr lang="en-US" err="1"/>
              <a:t>Mauris</a:t>
            </a:r>
            <a:r>
              <a:rPr lang="en-US"/>
              <a:t> sit </a:t>
            </a:r>
            <a:r>
              <a:rPr lang="en-US" err="1"/>
              <a:t>amet</a:t>
            </a:r>
            <a:r>
              <a:rPr lang="en-US"/>
              <a:t> </a:t>
            </a:r>
            <a:r>
              <a:rPr lang="en-US" err="1"/>
              <a:t>neque</a:t>
            </a:r>
            <a:r>
              <a:rPr lang="en-US"/>
              <a:t> id </a:t>
            </a:r>
            <a:r>
              <a:rPr lang="en-US" err="1"/>
              <a:t>turpis</a:t>
            </a:r>
            <a:r>
              <a:rPr lang="en-US"/>
              <a:t> fermentum </a:t>
            </a:r>
            <a:r>
              <a:rPr lang="en-US" err="1"/>
              <a:t>elementum</a:t>
            </a:r>
            <a:r>
              <a:rPr lang="en-US"/>
              <a:t>. In </a:t>
            </a:r>
            <a:r>
              <a:rPr lang="en-US" err="1"/>
              <a:t>efficitur</a:t>
            </a:r>
            <a:r>
              <a:rPr lang="en-US"/>
              <a:t> sed </a:t>
            </a:r>
            <a:r>
              <a:rPr lang="en-US" err="1"/>
              <a:t>enim</a:t>
            </a:r>
            <a:r>
              <a:rPr lang="en-US"/>
              <a:t> vitae </a:t>
            </a:r>
            <a:r>
              <a:rPr lang="en-US" err="1"/>
              <a:t>egestas</a:t>
            </a:r>
            <a:r>
              <a:rPr lang="en-US"/>
              <a:t>. </a:t>
            </a:r>
          </a:p>
          <a:p>
            <a:pPr lvl="0"/>
            <a:r>
              <a:rPr lang="en-US" err="1"/>
              <a:t>Curabitur</a:t>
            </a:r>
            <a:r>
              <a:rPr lang="en-US"/>
              <a:t> </a:t>
            </a:r>
            <a:r>
              <a:rPr lang="en-US" err="1"/>
              <a:t>vulputate</a:t>
            </a:r>
            <a:r>
              <a:rPr lang="en-US"/>
              <a:t> nisi non </a:t>
            </a:r>
            <a:r>
              <a:rPr lang="en-US" err="1"/>
              <a:t>luctus</a:t>
            </a:r>
            <a:r>
              <a:rPr lang="en-US"/>
              <a:t> </a:t>
            </a:r>
            <a:r>
              <a:rPr lang="en-US" err="1"/>
              <a:t>rhoncus</a:t>
            </a:r>
            <a:r>
              <a:rPr lang="en-US"/>
              <a:t>. </a:t>
            </a:r>
            <a:r>
              <a:rPr lang="en-US" err="1"/>
              <a:t>Nullam</a:t>
            </a:r>
            <a:r>
              <a:rPr lang="en-US"/>
              <a:t> id </a:t>
            </a:r>
            <a:r>
              <a:rPr lang="en-US" err="1"/>
              <a:t>mauris</a:t>
            </a:r>
            <a:r>
              <a:rPr lang="en-US"/>
              <a:t> sem. </a:t>
            </a:r>
            <a:r>
              <a:rPr lang="en-US" err="1"/>
              <a:t>Nulla</a:t>
            </a:r>
            <a:r>
              <a:rPr lang="en-US"/>
              <a:t> dictum mi </a:t>
            </a:r>
            <a:r>
              <a:rPr lang="en-US" err="1"/>
              <a:t>massa</a:t>
            </a:r>
            <a:r>
              <a:rPr lang="en-US"/>
              <a:t>, </a:t>
            </a:r>
            <a:r>
              <a:rPr lang="en-US" err="1"/>
              <a:t>finibus</a:t>
            </a:r>
            <a:r>
              <a:rPr lang="en-US"/>
              <a:t> </a:t>
            </a:r>
            <a:r>
              <a:rPr lang="en-US" err="1"/>
              <a:t>malesuada</a:t>
            </a:r>
            <a:r>
              <a:rPr lang="en-US"/>
              <a:t> eros </a:t>
            </a:r>
            <a:r>
              <a:rPr lang="en-US" err="1"/>
              <a:t>aliquam</a:t>
            </a:r>
            <a:r>
              <a:rPr lang="en-US"/>
              <a:t> non. Integer </a:t>
            </a:r>
            <a:r>
              <a:rPr lang="en-US" err="1"/>
              <a:t>nec</a:t>
            </a:r>
            <a:r>
              <a:rPr lang="en-US"/>
              <a:t> ante fermentum, </a:t>
            </a:r>
            <a:r>
              <a:rPr lang="en-US" err="1"/>
              <a:t>ultrices</a:t>
            </a:r>
            <a:r>
              <a:rPr lang="en-US"/>
              <a:t> nisi </a:t>
            </a:r>
            <a:r>
              <a:rPr lang="en-US" err="1"/>
              <a:t>nec</a:t>
            </a:r>
            <a:r>
              <a:rPr lang="en-US"/>
              <a:t>, </a:t>
            </a:r>
            <a:r>
              <a:rPr lang="en-US" err="1"/>
              <a:t>efficitur</a:t>
            </a:r>
            <a:r>
              <a:rPr lang="en-US"/>
              <a:t> ante. </a:t>
            </a:r>
          </a:p>
          <a:p>
            <a:pPr lvl="0"/>
            <a:r>
              <a:rPr lang="en-US"/>
              <a:t>Nam </a:t>
            </a:r>
            <a:r>
              <a:rPr lang="en-US" err="1"/>
              <a:t>varius</a:t>
            </a:r>
            <a:r>
              <a:rPr lang="en-US"/>
              <a:t> </a:t>
            </a:r>
            <a:r>
              <a:rPr lang="en-US" err="1"/>
              <a:t>quam</a:t>
            </a:r>
            <a:r>
              <a:rPr lang="en-US"/>
              <a:t> </a:t>
            </a:r>
            <a:r>
              <a:rPr lang="en-US" err="1"/>
              <a:t>eu</a:t>
            </a:r>
            <a:r>
              <a:rPr lang="en-US"/>
              <a:t> diam semper, et </a:t>
            </a:r>
            <a:r>
              <a:rPr lang="en-US" err="1"/>
              <a:t>efficitur</a:t>
            </a:r>
            <a:r>
              <a:rPr lang="en-US"/>
              <a:t> </a:t>
            </a:r>
            <a:r>
              <a:rPr lang="en-US" err="1"/>
              <a:t>risus</a:t>
            </a:r>
            <a:r>
              <a:rPr lang="en-US"/>
              <a:t> </a:t>
            </a:r>
            <a:r>
              <a:rPr lang="en-US" err="1"/>
              <a:t>venenatis</a:t>
            </a:r>
            <a:r>
              <a:rPr lang="en-US"/>
              <a:t>. Ut </a:t>
            </a:r>
            <a:r>
              <a:rPr lang="en-US" err="1"/>
              <a:t>hendrerit</a:t>
            </a:r>
            <a:r>
              <a:rPr lang="en-US"/>
              <a:t> libero </a:t>
            </a:r>
            <a:r>
              <a:rPr lang="en-US" err="1"/>
              <a:t>nunc</a:t>
            </a:r>
            <a:r>
              <a:rPr lang="en-US"/>
              <a:t>, in </a:t>
            </a:r>
            <a:r>
              <a:rPr lang="en-US" err="1"/>
              <a:t>euismod</a:t>
            </a:r>
            <a:r>
              <a:rPr lang="en-US"/>
              <a:t> </a:t>
            </a:r>
            <a:r>
              <a:rPr lang="en-US" err="1"/>
              <a:t>metus</a:t>
            </a:r>
            <a:r>
              <a:rPr lang="en-US"/>
              <a:t> tempus ac. </a:t>
            </a:r>
          </a:p>
          <a:p>
            <a:pPr lvl="0"/>
            <a:r>
              <a:rPr lang="en-US" err="1"/>
              <a:t>Nulla</a:t>
            </a:r>
            <a:r>
              <a:rPr lang="en-US"/>
              <a:t> </a:t>
            </a:r>
            <a:r>
              <a:rPr lang="en-US" err="1"/>
              <a:t>facilisi</a:t>
            </a:r>
            <a:r>
              <a:rPr lang="en-US"/>
              <a:t>. </a:t>
            </a:r>
            <a:r>
              <a:rPr lang="en-US" err="1"/>
              <a:t>Nullam</a:t>
            </a:r>
            <a:r>
              <a:rPr lang="en-US"/>
              <a:t> et </a:t>
            </a:r>
            <a:r>
              <a:rPr lang="en-US" err="1"/>
              <a:t>laoreet</a:t>
            </a:r>
            <a:r>
              <a:rPr lang="en-US"/>
              <a:t> magna, et </a:t>
            </a:r>
            <a:r>
              <a:rPr lang="en-US" err="1"/>
              <a:t>venenatis</a:t>
            </a:r>
            <a:r>
              <a:rPr lang="en-US"/>
              <a:t> </a:t>
            </a:r>
            <a:r>
              <a:rPr lang="en-US" err="1"/>
              <a:t>turpis</a:t>
            </a:r>
            <a:r>
              <a:rPr lang="en-US"/>
              <a:t>. Donec </a:t>
            </a:r>
            <a:r>
              <a:rPr lang="en-US" err="1"/>
              <a:t>quis</a:t>
            </a:r>
            <a:r>
              <a:rPr lang="en-US"/>
              <a:t> </a:t>
            </a:r>
            <a:r>
              <a:rPr lang="en-US" err="1"/>
              <a:t>tellus</a:t>
            </a:r>
            <a:r>
              <a:rPr lang="en-US"/>
              <a:t> at </a:t>
            </a:r>
            <a:r>
              <a:rPr lang="en-US" err="1"/>
              <a:t>mauris</a:t>
            </a:r>
            <a:r>
              <a:rPr lang="en-US"/>
              <a:t> </a:t>
            </a:r>
            <a:r>
              <a:rPr lang="en-US" err="1"/>
              <a:t>finibus</a:t>
            </a:r>
            <a:r>
              <a:rPr lang="en-US"/>
              <a:t> </a:t>
            </a:r>
            <a:r>
              <a:rPr lang="en-US" err="1"/>
              <a:t>fringilla</a:t>
            </a:r>
            <a:r>
              <a:rPr lang="en-US"/>
              <a:t> in vel ipsum. Sed </a:t>
            </a:r>
            <a:r>
              <a:rPr lang="en-US" err="1"/>
              <a:t>dapibus</a:t>
            </a:r>
            <a:r>
              <a:rPr lang="en-US"/>
              <a:t> </a:t>
            </a:r>
            <a:r>
              <a:rPr lang="en-US" err="1"/>
              <a:t>erat</a:t>
            </a:r>
            <a:r>
              <a:rPr lang="en-US"/>
              <a:t> libero. Nam </a:t>
            </a:r>
            <a:r>
              <a:rPr lang="en-US" err="1"/>
              <a:t>mattis</a:t>
            </a:r>
            <a:r>
              <a:rPr lang="en-US"/>
              <a:t> </a:t>
            </a:r>
            <a:r>
              <a:rPr lang="en-US" err="1"/>
              <a:t>viverra</a:t>
            </a:r>
            <a:r>
              <a:rPr lang="en-US"/>
              <a:t> </a:t>
            </a:r>
            <a:r>
              <a:rPr lang="en-US" err="1"/>
              <a:t>leo</a:t>
            </a:r>
            <a:r>
              <a:rPr lang="en-US"/>
              <a:t> </a:t>
            </a:r>
            <a:r>
              <a:rPr lang="en-US" err="1"/>
              <a:t>eget</a:t>
            </a:r>
            <a:r>
              <a:rPr lang="en-US"/>
              <a:t>.</a:t>
            </a:r>
          </a:p>
        </p:txBody>
      </p:sp>
      <p:sp>
        <p:nvSpPr>
          <p:cNvPr id="2" name="Title 1">
            <a:extLst>
              <a:ext uri="{FF2B5EF4-FFF2-40B4-BE49-F238E27FC236}">
                <a16:creationId xmlns:a16="http://schemas.microsoft.com/office/drawing/2014/main" id="{D1E37287-40AF-DFE3-55E6-86FBB2961D56}"/>
              </a:ext>
            </a:extLst>
          </p:cNvPr>
          <p:cNvSpPr>
            <a:spLocks noGrp="1"/>
          </p:cNvSpPr>
          <p:nvPr>
            <p:ph type="title" hasCustomPrompt="1"/>
          </p:nvPr>
        </p:nvSpPr>
        <p:spPr>
          <a:xfrm>
            <a:off x="381691" y="1474909"/>
            <a:ext cx="6412647" cy="539497"/>
          </a:xfrm>
          <a:prstGeom prst="rect">
            <a:avLst/>
          </a:prstGeom>
        </p:spPr>
        <p:txBody>
          <a:bodyPr anchor="b"/>
          <a:lstStyle/>
          <a:p>
            <a:r>
              <a:rPr lang="en-US"/>
              <a:t>Title</a:t>
            </a:r>
          </a:p>
        </p:txBody>
      </p:sp>
      <p:sp>
        <p:nvSpPr>
          <p:cNvPr id="3" name="Text Placeholder 4">
            <a:extLst>
              <a:ext uri="{FF2B5EF4-FFF2-40B4-BE49-F238E27FC236}">
                <a16:creationId xmlns:a16="http://schemas.microsoft.com/office/drawing/2014/main" id="{2158474E-4F36-0EE7-3046-3B5CDAD07269}"/>
              </a:ext>
            </a:extLst>
          </p:cNvPr>
          <p:cNvSpPr>
            <a:spLocks noGrp="1"/>
          </p:cNvSpPr>
          <p:nvPr>
            <p:ph type="body" sz="quarter" idx="41" hasCustomPrompt="1"/>
          </p:nvPr>
        </p:nvSpPr>
        <p:spPr>
          <a:xfrm>
            <a:off x="381691" y="595209"/>
            <a:ext cx="3254478" cy="253271"/>
          </a:xfrm>
        </p:spPr>
        <p:txBody>
          <a:bodyPr>
            <a:no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Section</a:t>
            </a:r>
          </a:p>
        </p:txBody>
      </p:sp>
    </p:spTree>
    <p:extLst>
      <p:ext uri="{BB962C8B-B14F-4D97-AF65-F5344CB8AC3E}">
        <p14:creationId xmlns:p14="http://schemas.microsoft.com/office/powerpoint/2010/main" val="807266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0 General — 2 col + image">
    <p:spTree>
      <p:nvGrpSpPr>
        <p:cNvPr id="1" name=""/>
        <p:cNvGrpSpPr/>
        <p:nvPr/>
      </p:nvGrpSpPr>
      <p:grpSpPr>
        <a:xfrm>
          <a:off x="0" y="0"/>
          <a:ext cx="0" cy="0"/>
          <a:chOff x="0" y="0"/>
          <a:chExt cx="0" cy="0"/>
        </a:xfrm>
      </p:grpSpPr>
      <p:sp>
        <p:nvSpPr>
          <p:cNvPr id="20" name="Text Placeholder 27">
            <a:extLst>
              <a:ext uri="{FF2B5EF4-FFF2-40B4-BE49-F238E27FC236}">
                <a16:creationId xmlns:a16="http://schemas.microsoft.com/office/drawing/2014/main" id="{6691F917-43EB-FB4D-BE27-FB1A8F35F240}"/>
              </a:ext>
            </a:extLst>
          </p:cNvPr>
          <p:cNvSpPr>
            <a:spLocks noGrp="1"/>
          </p:cNvSpPr>
          <p:nvPr>
            <p:ph type="body" sz="quarter" idx="14" hasCustomPrompt="1"/>
          </p:nvPr>
        </p:nvSpPr>
        <p:spPr>
          <a:xfrm>
            <a:off x="376997" y="2221096"/>
            <a:ext cx="3118043" cy="266930"/>
          </a:xfrm>
          <a:prstGeom prst="rect">
            <a:avLst/>
          </a:prstGeom>
        </p:spPr>
        <p:txBody>
          <a:bodyPr>
            <a:noAutofit/>
          </a:bodyPr>
          <a:lstStyle>
            <a:lvl1pPr marL="0" indent="0">
              <a:lnSpc>
                <a:spcPct val="100000"/>
              </a:lnSpc>
              <a:buNone/>
              <a:defRPr lang="en-US" sz="1800" b="0" i="0" smtClean="0">
                <a:solidFill>
                  <a:schemeClr val="accent1"/>
                </a:solidFill>
                <a:effectLst/>
              </a:defRPr>
            </a:lvl1pPr>
            <a:lvl2pPr marL="502932" indent="0">
              <a:buNone/>
              <a:defRPr sz="1000"/>
            </a:lvl2pPr>
            <a:lvl3pPr marL="1005865" indent="0">
              <a:buNone/>
              <a:defRPr sz="1000"/>
            </a:lvl3pPr>
            <a:lvl4pPr marL="1508796" indent="0">
              <a:buNone/>
              <a:defRPr sz="1000"/>
            </a:lvl4pPr>
            <a:lvl5pPr marL="2011728" indent="0">
              <a:buNone/>
              <a:defRPr sz="1000"/>
            </a:lvl5pPr>
          </a:lstStyle>
          <a:p>
            <a:pPr lvl="0"/>
            <a:r>
              <a:rPr lang="en-US"/>
              <a:t>Lorem Ipsum:</a:t>
            </a:r>
          </a:p>
        </p:txBody>
      </p:sp>
      <p:cxnSp>
        <p:nvCxnSpPr>
          <p:cNvPr id="21" name="Straight Connector 20">
            <a:extLst>
              <a:ext uri="{FF2B5EF4-FFF2-40B4-BE49-F238E27FC236}">
                <a16:creationId xmlns:a16="http://schemas.microsoft.com/office/drawing/2014/main" id="{DFF349B6-855D-2F4D-9836-ACFA630A1416}"/>
              </a:ext>
            </a:extLst>
          </p:cNvPr>
          <p:cNvCxnSpPr>
            <a:cxnSpLocks/>
          </p:cNvCxnSpPr>
          <p:nvPr userDrawn="1"/>
        </p:nvCxnSpPr>
        <p:spPr>
          <a:xfrm>
            <a:off x="457263" y="2110838"/>
            <a:ext cx="12852337"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ext Placeholder 27">
            <a:extLst>
              <a:ext uri="{FF2B5EF4-FFF2-40B4-BE49-F238E27FC236}">
                <a16:creationId xmlns:a16="http://schemas.microsoft.com/office/drawing/2014/main" id="{497EAC04-B2FB-194E-92B2-21ED85A78A91}"/>
              </a:ext>
            </a:extLst>
          </p:cNvPr>
          <p:cNvSpPr>
            <a:spLocks noGrp="1"/>
          </p:cNvSpPr>
          <p:nvPr>
            <p:ph type="body" sz="quarter" idx="15" hasCustomPrompt="1"/>
          </p:nvPr>
        </p:nvSpPr>
        <p:spPr>
          <a:xfrm>
            <a:off x="376997" y="2667536"/>
            <a:ext cx="3118043" cy="4038063"/>
          </a:xfrm>
          <a:prstGeom prst="rect">
            <a:avLst/>
          </a:prstGeom>
        </p:spPr>
        <p:txBody>
          <a:bodyPr>
            <a:noAutofit/>
          </a:bodyPr>
          <a:lstStyle>
            <a:lvl1pPr marL="171450" indent="-171450">
              <a:lnSpc>
                <a:spcPct val="100000"/>
              </a:lnSpc>
              <a:buFont typeface="Arial" panose="020B0604020202020204" pitchFamily="34" charset="0"/>
              <a:buChar char="•"/>
              <a:defRPr lang="en-US" sz="1400" b="0" i="0" smtClean="0">
                <a:solidFill>
                  <a:schemeClr val="tx1"/>
                </a:solidFill>
                <a:effectLst/>
              </a:defRPr>
            </a:lvl1pPr>
            <a:lvl2pPr marL="502932" indent="0">
              <a:buNone/>
              <a:defRPr sz="1000"/>
            </a:lvl2pPr>
            <a:lvl3pPr marL="1005865" indent="0">
              <a:buNone/>
              <a:defRPr sz="1000"/>
            </a:lvl3pPr>
            <a:lvl4pPr marL="1508796" indent="0">
              <a:buNone/>
              <a:defRPr sz="1000"/>
            </a:lvl4pPr>
            <a:lvl5pPr marL="2011728" indent="0">
              <a:buNone/>
              <a:defRPr sz="10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Mauris</a:t>
            </a:r>
            <a:r>
              <a:rPr lang="en-US"/>
              <a:t> semper </a:t>
            </a:r>
            <a:r>
              <a:rPr lang="en-US" err="1"/>
              <a:t>mauris</a:t>
            </a:r>
            <a:r>
              <a:rPr lang="en-US"/>
              <a:t> </a:t>
            </a:r>
            <a:r>
              <a:rPr lang="en-US" err="1"/>
              <a:t>fringilla</a:t>
            </a:r>
            <a:r>
              <a:rPr lang="en-US"/>
              <a:t> </a:t>
            </a:r>
            <a:r>
              <a:rPr lang="en-US" err="1"/>
              <a:t>pellentesque</a:t>
            </a:r>
            <a:r>
              <a:rPr lang="en-US"/>
              <a:t> auctor. </a:t>
            </a:r>
            <a:r>
              <a:rPr lang="en-US" err="1"/>
              <a:t>Etiam</a:t>
            </a:r>
            <a:r>
              <a:rPr lang="en-US"/>
              <a:t> in </a:t>
            </a:r>
            <a:r>
              <a:rPr lang="en-US" err="1"/>
              <a:t>tempor</a:t>
            </a:r>
            <a:r>
              <a:rPr lang="en-US"/>
              <a:t> ipsum, vitae </a:t>
            </a:r>
            <a:r>
              <a:rPr lang="en-US" err="1"/>
              <a:t>eleifend</a:t>
            </a:r>
            <a:r>
              <a:rPr lang="en-US"/>
              <a:t> dui. </a:t>
            </a:r>
          </a:p>
          <a:p>
            <a:pPr lvl="0"/>
            <a:r>
              <a:rPr lang="en-US"/>
              <a:t>Proin vel convallis </a:t>
            </a:r>
            <a:r>
              <a:rPr lang="en-US" err="1"/>
              <a:t>massa</a:t>
            </a:r>
            <a:r>
              <a:rPr lang="en-US"/>
              <a:t>. </a:t>
            </a:r>
            <a:r>
              <a:rPr lang="en-US" err="1"/>
              <a:t>Mauris</a:t>
            </a:r>
            <a:r>
              <a:rPr lang="en-US"/>
              <a:t> at </a:t>
            </a:r>
            <a:r>
              <a:rPr lang="en-US" err="1"/>
              <a:t>nunc</a:t>
            </a:r>
            <a:r>
              <a:rPr lang="en-US"/>
              <a:t> vitae </a:t>
            </a:r>
            <a:r>
              <a:rPr lang="en-US" err="1"/>
              <a:t>justo</a:t>
            </a:r>
            <a:r>
              <a:rPr lang="en-US"/>
              <a:t> </a:t>
            </a:r>
            <a:r>
              <a:rPr lang="en-US" err="1"/>
              <a:t>finibus</a:t>
            </a:r>
            <a:r>
              <a:rPr lang="en-US"/>
              <a:t> </a:t>
            </a:r>
            <a:r>
              <a:rPr lang="en-US" err="1"/>
              <a:t>efficitur</a:t>
            </a:r>
            <a:r>
              <a:rPr lang="en-US"/>
              <a:t> </a:t>
            </a:r>
            <a:r>
              <a:rPr lang="en-US" err="1"/>
              <a:t>ut</a:t>
            </a:r>
            <a:r>
              <a:rPr lang="en-US"/>
              <a:t> at </a:t>
            </a:r>
            <a:r>
              <a:rPr lang="en-US" err="1"/>
              <a:t>risus</a:t>
            </a:r>
            <a:r>
              <a:rPr lang="en-US"/>
              <a:t>. </a:t>
            </a:r>
            <a:r>
              <a:rPr lang="en-US" err="1"/>
              <a:t>Mauris</a:t>
            </a:r>
            <a:r>
              <a:rPr lang="en-US"/>
              <a:t> sit </a:t>
            </a:r>
            <a:r>
              <a:rPr lang="en-US" err="1"/>
              <a:t>amet</a:t>
            </a:r>
            <a:r>
              <a:rPr lang="en-US"/>
              <a:t> </a:t>
            </a:r>
            <a:r>
              <a:rPr lang="en-US" err="1"/>
              <a:t>neque</a:t>
            </a:r>
            <a:r>
              <a:rPr lang="en-US"/>
              <a:t> id </a:t>
            </a:r>
            <a:r>
              <a:rPr lang="en-US" err="1"/>
              <a:t>turpis</a:t>
            </a:r>
            <a:r>
              <a:rPr lang="en-US"/>
              <a:t> fermentum </a:t>
            </a:r>
            <a:r>
              <a:rPr lang="en-US" err="1"/>
              <a:t>elementum</a:t>
            </a:r>
            <a:r>
              <a:rPr lang="en-US"/>
              <a:t>. In </a:t>
            </a:r>
            <a:r>
              <a:rPr lang="en-US" err="1"/>
              <a:t>efficitur</a:t>
            </a:r>
            <a:r>
              <a:rPr lang="en-US"/>
              <a:t> sed </a:t>
            </a:r>
            <a:r>
              <a:rPr lang="en-US" err="1"/>
              <a:t>enim</a:t>
            </a:r>
            <a:r>
              <a:rPr lang="en-US"/>
              <a:t> vitae </a:t>
            </a:r>
            <a:r>
              <a:rPr lang="en-US" err="1"/>
              <a:t>egestas</a:t>
            </a:r>
            <a:r>
              <a:rPr lang="en-US"/>
              <a:t>. </a:t>
            </a:r>
          </a:p>
          <a:p>
            <a:pPr lvl="0"/>
            <a:r>
              <a:rPr lang="en-US" err="1"/>
              <a:t>Curabitur</a:t>
            </a:r>
            <a:r>
              <a:rPr lang="en-US"/>
              <a:t> </a:t>
            </a:r>
            <a:r>
              <a:rPr lang="en-US" err="1"/>
              <a:t>vulputate</a:t>
            </a:r>
            <a:r>
              <a:rPr lang="en-US"/>
              <a:t> nisi non </a:t>
            </a:r>
            <a:r>
              <a:rPr lang="en-US" err="1"/>
              <a:t>luctus</a:t>
            </a:r>
            <a:r>
              <a:rPr lang="en-US"/>
              <a:t> </a:t>
            </a:r>
            <a:r>
              <a:rPr lang="en-US" err="1"/>
              <a:t>rhoncus</a:t>
            </a:r>
            <a:r>
              <a:rPr lang="en-US"/>
              <a:t>. </a:t>
            </a:r>
            <a:r>
              <a:rPr lang="en-US" err="1"/>
              <a:t>Nullam</a:t>
            </a:r>
            <a:r>
              <a:rPr lang="en-US"/>
              <a:t> id </a:t>
            </a:r>
            <a:r>
              <a:rPr lang="en-US" err="1"/>
              <a:t>mauris</a:t>
            </a:r>
            <a:r>
              <a:rPr lang="en-US"/>
              <a:t> sem. </a:t>
            </a:r>
            <a:r>
              <a:rPr lang="en-US" err="1"/>
              <a:t>Nulla</a:t>
            </a:r>
            <a:r>
              <a:rPr lang="en-US"/>
              <a:t> dictum mi </a:t>
            </a:r>
            <a:r>
              <a:rPr lang="en-US" err="1"/>
              <a:t>massa</a:t>
            </a:r>
            <a:r>
              <a:rPr lang="en-US"/>
              <a:t>, </a:t>
            </a:r>
            <a:r>
              <a:rPr lang="en-US" err="1"/>
              <a:t>finibus</a:t>
            </a:r>
            <a:r>
              <a:rPr lang="en-US"/>
              <a:t> </a:t>
            </a:r>
            <a:r>
              <a:rPr lang="en-US" err="1"/>
              <a:t>malesuada</a:t>
            </a:r>
            <a:r>
              <a:rPr lang="en-US"/>
              <a:t> eros </a:t>
            </a:r>
            <a:r>
              <a:rPr lang="en-US" err="1"/>
              <a:t>aliquam</a:t>
            </a:r>
            <a:r>
              <a:rPr lang="en-US"/>
              <a:t> non. Integer </a:t>
            </a:r>
            <a:r>
              <a:rPr lang="en-US" err="1"/>
              <a:t>nec</a:t>
            </a:r>
            <a:r>
              <a:rPr lang="en-US"/>
              <a:t> ante fermentum, </a:t>
            </a:r>
            <a:r>
              <a:rPr lang="en-US" err="1"/>
              <a:t>ultrices</a:t>
            </a:r>
            <a:r>
              <a:rPr lang="en-US"/>
              <a:t> nisi </a:t>
            </a:r>
            <a:r>
              <a:rPr lang="en-US" err="1"/>
              <a:t>nec</a:t>
            </a:r>
            <a:r>
              <a:rPr lang="en-US"/>
              <a:t>, </a:t>
            </a:r>
            <a:r>
              <a:rPr lang="en-US" err="1"/>
              <a:t>efficitur</a:t>
            </a:r>
            <a:r>
              <a:rPr lang="en-US"/>
              <a:t> ante. </a:t>
            </a:r>
          </a:p>
        </p:txBody>
      </p:sp>
      <p:cxnSp>
        <p:nvCxnSpPr>
          <p:cNvPr id="26" name="Straight Connector 25">
            <a:extLst>
              <a:ext uri="{FF2B5EF4-FFF2-40B4-BE49-F238E27FC236}">
                <a16:creationId xmlns:a16="http://schemas.microsoft.com/office/drawing/2014/main" id="{0A9D1819-7602-FF4D-AA3E-E7CBC91E10C4}"/>
              </a:ext>
            </a:extLst>
          </p:cNvPr>
          <p:cNvCxnSpPr>
            <a:cxnSpLocks/>
          </p:cNvCxnSpPr>
          <p:nvPr userDrawn="1"/>
        </p:nvCxnSpPr>
        <p:spPr>
          <a:xfrm>
            <a:off x="457200" y="587828"/>
            <a:ext cx="12852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 Placeholder 27">
            <a:extLst>
              <a:ext uri="{FF2B5EF4-FFF2-40B4-BE49-F238E27FC236}">
                <a16:creationId xmlns:a16="http://schemas.microsoft.com/office/drawing/2014/main" id="{FDD3C289-E0D6-E64C-A17F-B5FB35FA6D71}"/>
              </a:ext>
            </a:extLst>
          </p:cNvPr>
          <p:cNvSpPr>
            <a:spLocks noGrp="1"/>
          </p:cNvSpPr>
          <p:nvPr>
            <p:ph type="body" sz="quarter" idx="43" hasCustomPrompt="1"/>
          </p:nvPr>
        </p:nvSpPr>
        <p:spPr>
          <a:xfrm>
            <a:off x="3648517" y="2221096"/>
            <a:ext cx="3118043" cy="266930"/>
          </a:xfrm>
          <a:prstGeom prst="rect">
            <a:avLst/>
          </a:prstGeom>
        </p:spPr>
        <p:txBody>
          <a:bodyPr>
            <a:noAutofit/>
          </a:bodyPr>
          <a:lstStyle>
            <a:lvl1pPr marL="0" indent="0">
              <a:lnSpc>
                <a:spcPct val="100000"/>
              </a:lnSpc>
              <a:buNone/>
              <a:defRPr lang="en-US" sz="1800" b="0" i="0" smtClean="0">
                <a:solidFill>
                  <a:schemeClr val="accent1"/>
                </a:solidFill>
                <a:effectLst/>
              </a:defRPr>
            </a:lvl1pPr>
            <a:lvl2pPr marL="502932" indent="0">
              <a:buNone/>
              <a:defRPr sz="1000"/>
            </a:lvl2pPr>
            <a:lvl3pPr marL="1005865" indent="0">
              <a:buNone/>
              <a:defRPr sz="1000"/>
            </a:lvl3pPr>
            <a:lvl4pPr marL="1508796" indent="0">
              <a:buNone/>
              <a:defRPr sz="1000"/>
            </a:lvl4pPr>
            <a:lvl5pPr marL="2011728" indent="0">
              <a:buNone/>
              <a:defRPr sz="1000"/>
            </a:lvl5pPr>
          </a:lstStyle>
          <a:p>
            <a:pPr lvl="0"/>
            <a:r>
              <a:rPr lang="en-US"/>
              <a:t>Lorem Ipsum:</a:t>
            </a:r>
          </a:p>
        </p:txBody>
      </p:sp>
      <p:sp>
        <p:nvSpPr>
          <p:cNvPr id="16" name="Text Placeholder 27">
            <a:extLst>
              <a:ext uri="{FF2B5EF4-FFF2-40B4-BE49-F238E27FC236}">
                <a16:creationId xmlns:a16="http://schemas.microsoft.com/office/drawing/2014/main" id="{919F4027-0E13-0241-897F-666E7C8D1816}"/>
              </a:ext>
            </a:extLst>
          </p:cNvPr>
          <p:cNvSpPr>
            <a:spLocks noGrp="1"/>
          </p:cNvSpPr>
          <p:nvPr>
            <p:ph type="body" sz="quarter" idx="44" hasCustomPrompt="1"/>
          </p:nvPr>
        </p:nvSpPr>
        <p:spPr>
          <a:xfrm>
            <a:off x="3648517" y="2667536"/>
            <a:ext cx="3118043" cy="4038063"/>
          </a:xfrm>
          <a:prstGeom prst="rect">
            <a:avLst/>
          </a:prstGeom>
        </p:spPr>
        <p:txBody>
          <a:bodyPr>
            <a:noAutofit/>
          </a:bodyPr>
          <a:lstStyle>
            <a:lvl1pPr marL="171450" indent="-171450">
              <a:lnSpc>
                <a:spcPct val="100000"/>
              </a:lnSpc>
              <a:buFont typeface="Arial" panose="020B0604020202020204" pitchFamily="34" charset="0"/>
              <a:buChar char="•"/>
              <a:defRPr lang="en-US" sz="1400" b="0" i="0" smtClean="0">
                <a:solidFill>
                  <a:schemeClr val="tx1"/>
                </a:solidFill>
                <a:effectLst/>
              </a:defRPr>
            </a:lvl1pPr>
            <a:lvl2pPr marL="502932" indent="0">
              <a:buNone/>
              <a:defRPr sz="1000"/>
            </a:lvl2pPr>
            <a:lvl3pPr marL="1005865" indent="0">
              <a:buNone/>
              <a:defRPr sz="1000"/>
            </a:lvl3pPr>
            <a:lvl4pPr marL="1508796" indent="0">
              <a:buNone/>
              <a:defRPr sz="1000"/>
            </a:lvl4pPr>
            <a:lvl5pPr marL="2011728" indent="0">
              <a:buNone/>
              <a:defRPr sz="10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Mauris</a:t>
            </a:r>
            <a:r>
              <a:rPr lang="en-US"/>
              <a:t> semper </a:t>
            </a:r>
            <a:r>
              <a:rPr lang="en-US" err="1"/>
              <a:t>mauris</a:t>
            </a:r>
            <a:r>
              <a:rPr lang="en-US"/>
              <a:t> </a:t>
            </a:r>
            <a:r>
              <a:rPr lang="en-US" err="1"/>
              <a:t>fringilla</a:t>
            </a:r>
            <a:r>
              <a:rPr lang="en-US"/>
              <a:t> </a:t>
            </a:r>
            <a:r>
              <a:rPr lang="en-US" err="1"/>
              <a:t>pellentesque</a:t>
            </a:r>
            <a:r>
              <a:rPr lang="en-US"/>
              <a:t> </a:t>
            </a:r>
            <a:r>
              <a:rPr lang="en-US" err="1"/>
              <a:t>auctor</a:t>
            </a:r>
            <a:r>
              <a:rPr lang="en-US"/>
              <a:t>. </a:t>
            </a:r>
            <a:r>
              <a:rPr lang="en-US" err="1"/>
              <a:t>Etiam</a:t>
            </a:r>
            <a:r>
              <a:rPr lang="en-US"/>
              <a:t> in </a:t>
            </a:r>
            <a:r>
              <a:rPr lang="en-US" err="1"/>
              <a:t>tempor</a:t>
            </a:r>
            <a:r>
              <a:rPr lang="en-US"/>
              <a:t> ipsum, vitae </a:t>
            </a:r>
            <a:r>
              <a:rPr lang="en-US" err="1"/>
              <a:t>eleifend</a:t>
            </a:r>
            <a:r>
              <a:rPr lang="en-US"/>
              <a:t> dui. </a:t>
            </a:r>
          </a:p>
          <a:p>
            <a:pPr lvl="0"/>
            <a:r>
              <a:rPr lang="en-US" err="1"/>
              <a:t>Proin</a:t>
            </a:r>
            <a:r>
              <a:rPr lang="en-US"/>
              <a:t> vel convallis </a:t>
            </a:r>
            <a:r>
              <a:rPr lang="en-US" err="1"/>
              <a:t>massa</a:t>
            </a:r>
            <a:r>
              <a:rPr lang="en-US"/>
              <a:t>. </a:t>
            </a:r>
            <a:r>
              <a:rPr lang="en-US" err="1"/>
              <a:t>Mauris</a:t>
            </a:r>
            <a:r>
              <a:rPr lang="en-US"/>
              <a:t> at </a:t>
            </a:r>
            <a:r>
              <a:rPr lang="en-US" err="1"/>
              <a:t>nunc</a:t>
            </a:r>
            <a:r>
              <a:rPr lang="en-US"/>
              <a:t> vitae </a:t>
            </a:r>
            <a:r>
              <a:rPr lang="en-US" err="1"/>
              <a:t>justo</a:t>
            </a:r>
            <a:r>
              <a:rPr lang="en-US"/>
              <a:t> </a:t>
            </a:r>
            <a:r>
              <a:rPr lang="en-US" err="1"/>
              <a:t>finibus</a:t>
            </a:r>
            <a:r>
              <a:rPr lang="en-US"/>
              <a:t> </a:t>
            </a:r>
            <a:r>
              <a:rPr lang="en-US" err="1"/>
              <a:t>efficitur</a:t>
            </a:r>
            <a:r>
              <a:rPr lang="en-US"/>
              <a:t> </a:t>
            </a:r>
            <a:r>
              <a:rPr lang="en-US" err="1"/>
              <a:t>ut</a:t>
            </a:r>
            <a:r>
              <a:rPr lang="en-US"/>
              <a:t> at </a:t>
            </a:r>
            <a:r>
              <a:rPr lang="en-US" err="1"/>
              <a:t>risus</a:t>
            </a:r>
            <a:r>
              <a:rPr lang="en-US"/>
              <a:t>. </a:t>
            </a:r>
            <a:r>
              <a:rPr lang="en-US" err="1"/>
              <a:t>Mauris</a:t>
            </a:r>
            <a:r>
              <a:rPr lang="en-US"/>
              <a:t> sit </a:t>
            </a:r>
            <a:r>
              <a:rPr lang="en-US" err="1"/>
              <a:t>amet</a:t>
            </a:r>
            <a:r>
              <a:rPr lang="en-US"/>
              <a:t> </a:t>
            </a:r>
            <a:r>
              <a:rPr lang="en-US" err="1"/>
              <a:t>neque</a:t>
            </a:r>
            <a:r>
              <a:rPr lang="en-US"/>
              <a:t> id </a:t>
            </a:r>
            <a:r>
              <a:rPr lang="en-US" err="1"/>
              <a:t>turpis</a:t>
            </a:r>
            <a:r>
              <a:rPr lang="en-US"/>
              <a:t> fermentum </a:t>
            </a:r>
            <a:r>
              <a:rPr lang="en-US" err="1"/>
              <a:t>elementum</a:t>
            </a:r>
            <a:r>
              <a:rPr lang="en-US"/>
              <a:t>. In </a:t>
            </a:r>
            <a:r>
              <a:rPr lang="en-US" err="1"/>
              <a:t>efficitur</a:t>
            </a:r>
            <a:r>
              <a:rPr lang="en-US"/>
              <a:t> sed </a:t>
            </a:r>
            <a:r>
              <a:rPr lang="en-US" err="1"/>
              <a:t>enim</a:t>
            </a:r>
            <a:r>
              <a:rPr lang="en-US"/>
              <a:t> vitae </a:t>
            </a:r>
            <a:r>
              <a:rPr lang="en-US" err="1"/>
              <a:t>egestas</a:t>
            </a:r>
            <a:r>
              <a:rPr lang="en-US"/>
              <a:t>. </a:t>
            </a:r>
          </a:p>
          <a:p>
            <a:pPr lvl="0"/>
            <a:r>
              <a:rPr lang="en-US" err="1"/>
              <a:t>Curabitur</a:t>
            </a:r>
            <a:r>
              <a:rPr lang="en-US"/>
              <a:t> </a:t>
            </a:r>
            <a:r>
              <a:rPr lang="en-US" err="1"/>
              <a:t>vulputate</a:t>
            </a:r>
            <a:r>
              <a:rPr lang="en-US"/>
              <a:t> nisi non </a:t>
            </a:r>
            <a:r>
              <a:rPr lang="en-US" err="1"/>
              <a:t>luctus</a:t>
            </a:r>
            <a:r>
              <a:rPr lang="en-US"/>
              <a:t> </a:t>
            </a:r>
            <a:r>
              <a:rPr lang="en-US" err="1"/>
              <a:t>rhoncus</a:t>
            </a:r>
            <a:r>
              <a:rPr lang="en-US"/>
              <a:t>. </a:t>
            </a:r>
            <a:r>
              <a:rPr lang="en-US" err="1"/>
              <a:t>Nullam</a:t>
            </a:r>
            <a:r>
              <a:rPr lang="en-US"/>
              <a:t> id </a:t>
            </a:r>
            <a:r>
              <a:rPr lang="en-US" err="1"/>
              <a:t>mauris</a:t>
            </a:r>
            <a:r>
              <a:rPr lang="en-US"/>
              <a:t> sem. </a:t>
            </a:r>
            <a:r>
              <a:rPr lang="en-US" err="1"/>
              <a:t>Nulla</a:t>
            </a:r>
            <a:r>
              <a:rPr lang="en-US"/>
              <a:t> dictum mi </a:t>
            </a:r>
            <a:r>
              <a:rPr lang="en-US" err="1"/>
              <a:t>massa</a:t>
            </a:r>
            <a:r>
              <a:rPr lang="en-US"/>
              <a:t>, </a:t>
            </a:r>
            <a:r>
              <a:rPr lang="en-US" err="1"/>
              <a:t>finibus</a:t>
            </a:r>
            <a:r>
              <a:rPr lang="en-US"/>
              <a:t> </a:t>
            </a:r>
            <a:r>
              <a:rPr lang="en-US" err="1"/>
              <a:t>malesuada</a:t>
            </a:r>
            <a:r>
              <a:rPr lang="en-US"/>
              <a:t> </a:t>
            </a:r>
            <a:r>
              <a:rPr lang="en-US" err="1"/>
              <a:t>eros</a:t>
            </a:r>
            <a:r>
              <a:rPr lang="en-US"/>
              <a:t> </a:t>
            </a:r>
            <a:r>
              <a:rPr lang="en-US" err="1"/>
              <a:t>aliquam</a:t>
            </a:r>
            <a:r>
              <a:rPr lang="en-US"/>
              <a:t> non. Integer </a:t>
            </a:r>
            <a:r>
              <a:rPr lang="en-US" err="1"/>
              <a:t>nec</a:t>
            </a:r>
            <a:r>
              <a:rPr lang="en-US"/>
              <a:t> ante fermentum, </a:t>
            </a:r>
            <a:r>
              <a:rPr lang="en-US" err="1"/>
              <a:t>ultrices</a:t>
            </a:r>
            <a:r>
              <a:rPr lang="en-US"/>
              <a:t> nisi </a:t>
            </a:r>
            <a:r>
              <a:rPr lang="en-US" err="1"/>
              <a:t>nec</a:t>
            </a:r>
            <a:r>
              <a:rPr lang="en-US"/>
              <a:t>, </a:t>
            </a:r>
            <a:r>
              <a:rPr lang="en-US" err="1"/>
              <a:t>efficitur</a:t>
            </a:r>
            <a:r>
              <a:rPr lang="en-US"/>
              <a:t> ante. </a:t>
            </a:r>
          </a:p>
        </p:txBody>
      </p:sp>
      <p:sp>
        <p:nvSpPr>
          <p:cNvPr id="23" name="Picture Placeholder 6">
            <a:extLst>
              <a:ext uri="{FF2B5EF4-FFF2-40B4-BE49-F238E27FC236}">
                <a16:creationId xmlns:a16="http://schemas.microsoft.com/office/drawing/2014/main" id="{7330A78B-BEE0-2F43-B50E-83DF63DF3353}"/>
              </a:ext>
            </a:extLst>
          </p:cNvPr>
          <p:cNvSpPr>
            <a:spLocks noGrp="1"/>
          </p:cNvSpPr>
          <p:nvPr>
            <p:ph type="pic" sz="quarter" idx="10" hasCustomPrompt="1"/>
          </p:nvPr>
        </p:nvSpPr>
        <p:spPr>
          <a:xfrm>
            <a:off x="7020562" y="2296163"/>
            <a:ext cx="6289038" cy="4932996"/>
          </a:xfrm>
          <a:prstGeom prst="rect">
            <a:avLst/>
          </a:prstGeom>
        </p:spPr>
        <p:txBody>
          <a:bodyPr/>
          <a:lstStyle/>
          <a:p>
            <a:r>
              <a:rPr lang="en-US"/>
              <a:t>Lifestyle Photo</a:t>
            </a:r>
          </a:p>
        </p:txBody>
      </p:sp>
      <p:sp>
        <p:nvSpPr>
          <p:cNvPr id="2" name="Title 1">
            <a:extLst>
              <a:ext uri="{FF2B5EF4-FFF2-40B4-BE49-F238E27FC236}">
                <a16:creationId xmlns:a16="http://schemas.microsoft.com/office/drawing/2014/main" id="{538D9C02-DCF9-FE5B-3302-D812CE271D72}"/>
              </a:ext>
            </a:extLst>
          </p:cNvPr>
          <p:cNvSpPr>
            <a:spLocks noGrp="1"/>
          </p:cNvSpPr>
          <p:nvPr>
            <p:ph type="title" hasCustomPrompt="1"/>
          </p:nvPr>
        </p:nvSpPr>
        <p:spPr>
          <a:xfrm>
            <a:off x="381691" y="1474909"/>
            <a:ext cx="6412647" cy="539497"/>
          </a:xfrm>
          <a:prstGeom prst="rect">
            <a:avLst/>
          </a:prstGeom>
        </p:spPr>
        <p:txBody>
          <a:bodyPr anchor="b"/>
          <a:lstStyle/>
          <a:p>
            <a:r>
              <a:rPr lang="en-US"/>
              <a:t>Title</a:t>
            </a:r>
          </a:p>
        </p:txBody>
      </p:sp>
      <p:sp>
        <p:nvSpPr>
          <p:cNvPr id="3" name="Text Placeholder 4">
            <a:extLst>
              <a:ext uri="{FF2B5EF4-FFF2-40B4-BE49-F238E27FC236}">
                <a16:creationId xmlns:a16="http://schemas.microsoft.com/office/drawing/2014/main" id="{F145EA79-835E-CF58-A50A-D712689699D5}"/>
              </a:ext>
            </a:extLst>
          </p:cNvPr>
          <p:cNvSpPr>
            <a:spLocks noGrp="1"/>
          </p:cNvSpPr>
          <p:nvPr>
            <p:ph type="body" sz="quarter" idx="41" hasCustomPrompt="1"/>
          </p:nvPr>
        </p:nvSpPr>
        <p:spPr>
          <a:xfrm>
            <a:off x="381691" y="595209"/>
            <a:ext cx="3254478" cy="253271"/>
          </a:xfrm>
        </p:spPr>
        <p:txBody>
          <a:bodyPr>
            <a:no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Section</a:t>
            </a:r>
          </a:p>
        </p:txBody>
      </p:sp>
    </p:spTree>
    <p:extLst>
      <p:ext uri="{BB962C8B-B14F-4D97-AF65-F5344CB8AC3E}">
        <p14:creationId xmlns:p14="http://schemas.microsoft.com/office/powerpoint/2010/main" val="3099928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0 General — 3 col">
    <p:spTree>
      <p:nvGrpSpPr>
        <p:cNvPr id="1" name=""/>
        <p:cNvGrpSpPr/>
        <p:nvPr/>
      </p:nvGrpSpPr>
      <p:grpSpPr>
        <a:xfrm>
          <a:off x="0" y="0"/>
          <a:ext cx="0" cy="0"/>
          <a:chOff x="0" y="0"/>
          <a:chExt cx="0" cy="0"/>
        </a:xfrm>
      </p:grpSpPr>
      <p:sp>
        <p:nvSpPr>
          <p:cNvPr id="20" name="Text Placeholder 27">
            <a:extLst>
              <a:ext uri="{FF2B5EF4-FFF2-40B4-BE49-F238E27FC236}">
                <a16:creationId xmlns:a16="http://schemas.microsoft.com/office/drawing/2014/main" id="{6691F917-43EB-FB4D-BE27-FB1A8F35F240}"/>
              </a:ext>
            </a:extLst>
          </p:cNvPr>
          <p:cNvSpPr>
            <a:spLocks noGrp="1"/>
          </p:cNvSpPr>
          <p:nvPr>
            <p:ph type="body" sz="quarter" idx="14" hasCustomPrompt="1"/>
          </p:nvPr>
        </p:nvSpPr>
        <p:spPr>
          <a:xfrm>
            <a:off x="376997" y="2221096"/>
            <a:ext cx="4191131" cy="266930"/>
          </a:xfrm>
          <a:prstGeom prst="rect">
            <a:avLst/>
          </a:prstGeom>
        </p:spPr>
        <p:txBody>
          <a:bodyPr>
            <a:noAutofit/>
          </a:bodyPr>
          <a:lstStyle>
            <a:lvl1pPr marL="0" indent="0">
              <a:lnSpc>
                <a:spcPct val="100000"/>
              </a:lnSpc>
              <a:buNone/>
              <a:defRPr lang="en-US" sz="1800" b="0" i="0" smtClean="0">
                <a:solidFill>
                  <a:schemeClr val="accent1"/>
                </a:solidFill>
                <a:effectLst/>
              </a:defRPr>
            </a:lvl1pPr>
            <a:lvl2pPr marL="502932" indent="0">
              <a:buNone/>
              <a:defRPr sz="1000"/>
            </a:lvl2pPr>
            <a:lvl3pPr marL="1005865" indent="0">
              <a:buNone/>
              <a:defRPr sz="1000"/>
            </a:lvl3pPr>
            <a:lvl4pPr marL="1508796" indent="0">
              <a:buNone/>
              <a:defRPr sz="1000"/>
            </a:lvl4pPr>
            <a:lvl5pPr marL="2011728" indent="0">
              <a:buNone/>
              <a:defRPr sz="1000"/>
            </a:lvl5pPr>
          </a:lstStyle>
          <a:p>
            <a:pPr lvl="0"/>
            <a:r>
              <a:rPr lang="en-US"/>
              <a:t>Lorem Ipsum:</a:t>
            </a:r>
          </a:p>
        </p:txBody>
      </p:sp>
      <p:cxnSp>
        <p:nvCxnSpPr>
          <p:cNvPr id="21" name="Straight Connector 20">
            <a:extLst>
              <a:ext uri="{FF2B5EF4-FFF2-40B4-BE49-F238E27FC236}">
                <a16:creationId xmlns:a16="http://schemas.microsoft.com/office/drawing/2014/main" id="{DFF349B6-855D-2F4D-9836-ACFA630A1416}"/>
              </a:ext>
            </a:extLst>
          </p:cNvPr>
          <p:cNvCxnSpPr>
            <a:cxnSpLocks/>
          </p:cNvCxnSpPr>
          <p:nvPr userDrawn="1"/>
        </p:nvCxnSpPr>
        <p:spPr>
          <a:xfrm>
            <a:off x="457263" y="2110838"/>
            <a:ext cx="12852337"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ext Placeholder 27">
            <a:extLst>
              <a:ext uri="{FF2B5EF4-FFF2-40B4-BE49-F238E27FC236}">
                <a16:creationId xmlns:a16="http://schemas.microsoft.com/office/drawing/2014/main" id="{497EAC04-B2FB-194E-92B2-21ED85A78A91}"/>
              </a:ext>
            </a:extLst>
          </p:cNvPr>
          <p:cNvSpPr>
            <a:spLocks noGrp="1"/>
          </p:cNvSpPr>
          <p:nvPr>
            <p:ph type="body" sz="quarter" idx="15" hasCustomPrompt="1"/>
          </p:nvPr>
        </p:nvSpPr>
        <p:spPr>
          <a:xfrm>
            <a:off x="376997" y="2667536"/>
            <a:ext cx="4191131" cy="4038063"/>
          </a:xfrm>
          <a:prstGeom prst="rect">
            <a:avLst/>
          </a:prstGeom>
        </p:spPr>
        <p:txBody>
          <a:bodyPr>
            <a:noAutofit/>
          </a:bodyPr>
          <a:lstStyle>
            <a:lvl1pPr marL="171450" indent="-171450">
              <a:lnSpc>
                <a:spcPct val="100000"/>
              </a:lnSpc>
              <a:buFont typeface="Arial" panose="020B0604020202020204" pitchFamily="34" charset="0"/>
              <a:buChar char="•"/>
              <a:defRPr lang="en-US" sz="1400" b="0" i="0" smtClean="0">
                <a:solidFill>
                  <a:schemeClr val="tx1"/>
                </a:solidFill>
                <a:effectLst/>
              </a:defRPr>
            </a:lvl1pPr>
            <a:lvl2pPr marL="502932" indent="0">
              <a:buNone/>
              <a:defRPr sz="1000"/>
            </a:lvl2pPr>
            <a:lvl3pPr marL="1005865" indent="0">
              <a:buNone/>
              <a:defRPr sz="1000"/>
            </a:lvl3pPr>
            <a:lvl4pPr marL="1508796" indent="0">
              <a:buNone/>
              <a:defRPr sz="1000"/>
            </a:lvl4pPr>
            <a:lvl5pPr marL="2011728" indent="0">
              <a:buNone/>
              <a:defRPr sz="10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Mauris</a:t>
            </a:r>
            <a:r>
              <a:rPr lang="en-US"/>
              <a:t> semper </a:t>
            </a:r>
            <a:r>
              <a:rPr lang="en-US" err="1"/>
              <a:t>mauris</a:t>
            </a:r>
            <a:r>
              <a:rPr lang="en-US"/>
              <a:t> </a:t>
            </a:r>
            <a:r>
              <a:rPr lang="en-US" err="1"/>
              <a:t>fringilla</a:t>
            </a:r>
            <a:r>
              <a:rPr lang="en-US"/>
              <a:t> </a:t>
            </a:r>
            <a:r>
              <a:rPr lang="en-US" err="1"/>
              <a:t>pellentesque</a:t>
            </a:r>
            <a:r>
              <a:rPr lang="en-US"/>
              <a:t> </a:t>
            </a:r>
            <a:r>
              <a:rPr lang="en-US" err="1"/>
              <a:t>auctor</a:t>
            </a:r>
            <a:r>
              <a:rPr lang="en-US"/>
              <a:t>. </a:t>
            </a:r>
            <a:r>
              <a:rPr lang="en-US" err="1"/>
              <a:t>Etiam</a:t>
            </a:r>
            <a:r>
              <a:rPr lang="en-US"/>
              <a:t> in </a:t>
            </a:r>
            <a:r>
              <a:rPr lang="en-US" err="1"/>
              <a:t>tempor</a:t>
            </a:r>
            <a:r>
              <a:rPr lang="en-US"/>
              <a:t> ipsum, vitae </a:t>
            </a:r>
            <a:r>
              <a:rPr lang="en-US" err="1"/>
              <a:t>eleifend</a:t>
            </a:r>
            <a:r>
              <a:rPr lang="en-US"/>
              <a:t> dui. </a:t>
            </a:r>
          </a:p>
          <a:p>
            <a:pPr lvl="0"/>
            <a:r>
              <a:rPr lang="en-US" err="1"/>
              <a:t>Proin</a:t>
            </a:r>
            <a:r>
              <a:rPr lang="en-US"/>
              <a:t> vel convallis </a:t>
            </a:r>
            <a:r>
              <a:rPr lang="en-US" err="1"/>
              <a:t>massa</a:t>
            </a:r>
            <a:r>
              <a:rPr lang="en-US"/>
              <a:t>. </a:t>
            </a:r>
            <a:r>
              <a:rPr lang="en-US" err="1"/>
              <a:t>Mauris</a:t>
            </a:r>
            <a:r>
              <a:rPr lang="en-US"/>
              <a:t> at </a:t>
            </a:r>
            <a:r>
              <a:rPr lang="en-US" err="1"/>
              <a:t>nunc</a:t>
            </a:r>
            <a:r>
              <a:rPr lang="en-US"/>
              <a:t> vitae </a:t>
            </a:r>
            <a:r>
              <a:rPr lang="en-US" err="1"/>
              <a:t>justo</a:t>
            </a:r>
            <a:r>
              <a:rPr lang="en-US"/>
              <a:t> </a:t>
            </a:r>
            <a:r>
              <a:rPr lang="en-US" err="1"/>
              <a:t>finibus</a:t>
            </a:r>
            <a:r>
              <a:rPr lang="en-US"/>
              <a:t> </a:t>
            </a:r>
            <a:r>
              <a:rPr lang="en-US" err="1"/>
              <a:t>efficitur</a:t>
            </a:r>
            <a:r>
              <a:rPr lang="en-US"/>
              <a:t> </a:t>
            </a:r>
            <a:r>
              <a:rPr lang="en-US" err="1"/>
              <a:t>ut</a:t>
            </a:r>
            <a:r>
              <a:rPr lang="en-US"/>
              <a:t> at </a:t>
            </a:r>
            <a:r>
              <a:rPr lang="en-US" err="1"/>
              <a:t>risus</a:t>
            </a:r>
            <a:r>
              <a:rPr lang="en-US"/>
              <a:t>. </a:t>
            </a:r>
            <a:r>
              <a:rPr lang="en-US" err="1"/>
              <a:t>Mauris</a:t>
            </a:r>
            <a:r>
              <a:rPr lang="en-US"/>
              <a:t> sit </a:t>
            </a:r>
            <a:r>
              <a:rPr lang="en-US" err="1"/>
              <a:t>amet</a:t>
            </a:r>
            <a:r>
              <a:rPr lang="en-US"/>
              <a:t> </a:t>
            </a:r>
            <a:r>
              <a:rPr lang="en-US" err="1"/>
              <a:t>neque</a:t>
            </a:r>
            <a:r>
              <a:rPr lang="en-US"/>
              <a:t> id </a:t>
            </a:r>
            <a:r>
              <a:rPr lang="en-US" err="1"/>
              <a:t>turpis</a:t>
            </a:r>
            <a:r>
              <a:rPr lang="en-US"/>
              <a:t> fermentum </a:t>
            </a:r>
            <a:r>
              <a:rPr lang="en-US" err="1"/>
              <a:t>elementum</a:t>
            </a:r>
            <a:r>
              <a:rPr lang="en-US"/>
              <a:t>. In </a:t>
            </a:r>
            <a:r>
              <a:rPr lang="en-US" err="1"/>
              <a:t>efficitur</a:t>
            </a:r>
            <a:r>
              <a:rPr lang="en-US"/>
              <a:t> sed </a:t>
            </a:r>
            <a:r>
              <a:rPr lang="en-US" err="1"/>
              <a:t>enim</a:t>
            </a:r>
            <a:r>
              <a:rPr lang="en-US"/>
              <a:t> vitae </a:t>
            </a:r>
            <a:r>
              <a:rPr lang="en-US" err="1"/>
              <a:t>egestas</a:t>
            </a:r>
            <a:r>
              <a:rPr lang="en-US"/>
              <a:t>. </a:t>
            </a:r>
          </a:p>
          <a:p>
            <a:pPr lvl="0"/>
            <a:r>
              <a:rPr lang="en-US" err="1"/>
              <a:t>Curabitur</a:t>
            </a:r>
            <a:r>
              <a:rPr lang="en-US"/>
              <a:t> </a:t>
            </a:r>
            <a:r>
              <a:rPr lang="en-US" err="1"/>
              <a:t>vulputate</a:t>
            </a:r>
            <a:r>
              <a:rPr lang="en-US"/>
              <a:t> nisi non </a:t>
            </a:r>
            <a:r>
              <a:rPr lang="en-US" err="1"/>
              <a:t>luctus</a:t>
            </a:r>
            <a:r>
              <a:rPr lang="en-US"/>
              <a:t> </a:t>
            </a:r>
            <a:r>
              <a:rPr lang="en-US" err="1"/>
              <a:t>rhoncus</a:t>
            </a:r>
            <a:r>
              <a:rPr lang="en-US"/>
              <a:t>. </a:t>
            </a:r>
            <a:r>
              <a:rPr lang="en-US" err="1"/>
              <a:t>Nullam</a:t>
            </a:r>
            <a:r>
              <a:rPr lang="en-US"/>
              <a:t> id </a:t>
            </a:r>
            <a:r>
              <a:rPr lang="en-US" err="1"/>
              <a:t>mauris</a:t>
            </a:r>
            <a:r>
              <a:rPr lang="en-US"/>
              <a:t> sem. </a:t>
            </a:r>
            <a:r>
              <a:rPr lang="en-US" err="1"/>
              <a:t>Nulla</a:t>
            </a:r>
            <a:r>
              <a:rPr lang="en-US"/>
              <a:t> dictum mi </a:t>
            </a:r>
            <a:r>
              <a:rPr lang="en-US" err="1"/>
              <a:t>massa</a:t>
            </a:r>
            <a:r>
              <a:rPr lang="en-US"/>
              <a:t>, </a:t>
            </a:r>
            <a:r>
              <a:rPr lang="en-US" err="1"/>
              <a:t>finibus</a:t>
            </a:r>
            <a:r>
              <a:rPr lang="en-US"/>
              <a:t> </a:t>
            </a:r>
            <a:r>
              <a:rPr lang="en-US" err="1"/>
              <a:t>malesuada</a:t>
            </a:r>
            <a:r>
              <a:rPr lang="en-US"/>
              <a:t> </a:t>
            </a:r>
            <a:r>
              <a:rPr lang="en-US" err="1"/>
              <a:t>eros</a:t>
            </a:r>
            <a:r>
              <a:rPr lang="en-US"/>
              <a:t> </a:t>
            </a:r>
            <a:r>
              <a:rPr lang="en-US" err="1"/>
              <a:t>aliquam</a:t>
            </a:r>
            <a:r>
              <a:rPr lang="en-US"/>
              <a:t> non. Integer </a:t>
            </a:r>
            <a:r>
              <a:rPr lang="en-US" err="1"/>
              <a:t>nec</a:t>
            </a:r>
            <a:r>
              <a:rPr lang="en-US"/>
              <a:t> ante fermentum, </a:t>
            </a:r>
            <a:r>
              <a:rPr lang="en-US" err="1"/>
              <a:t>ultrices</a:t>
            </a:r>
            <a:r>
              <a:rPr lang="en-US"/>
              <a:t> nisi </a:t>
            </a:r>
            <a:r>
              <a:rPr lang="en-US" err="1"/>
              <a:t>nec</a:t>
            </a:r>
            <a:r>
              <a:rPr lang="en-US"/>
              <a:t>, </a:t>
            </a:r>
            <a:r>
              <a:rPr lang="en-US" err="1"/>
              <a:t>efficitur</a:t>
            </a:r>
            <a:r>
              <a:rPr lang="en-US"/>
              <a:t> ante. </a:t>
            </a:r>
          </a:p>
          <a:p>
            <a:pPr lvl="0"/>
            <a:r>
              <a:rPr lang="en-US"/>
              <a:t>Nam </a:t>
            </a:r>
            <a:r>
              <a:rPr lang="en-US" err="1"/>
              <a:t>varius</a:t>
            </a:r>
            <a:r>
              <a:rPr lang="en-US"/>
              <a:t> </a:t>
            </a:r>
            <a:r>
              <a:rPr lang="en-US" err="1"/>
              <a:t>quam</a:t>
            </a:r>
            <a:r>
              <a:rPr lang="en-US"/>
              <a:t> </a:t>
            </a:r>
            <a:r>
              <a:rPr lang="en-US" err="1"/>
              <a:t>eu</a:t>
            </a:r>
            <a:r>
              <a:rPr lang="en-US"/>
              <a:t> diam semper, et </a:t>
            </a:r>
            <a:r>
              <a:rPr lang="en-US" err="1"/>
              <a:t>efficitur</a:t>
            </a:r>
            <a:r>
              <a:rPr lang="en-US"/>
              <a:t> </a:t>
            </a:r>
            <a:r>
              <a:rPr lang="en-US" err="1"/>
              <a:t>risus</a:t>
            </a:r>
            <a:r>
              <a:rPr lang="en-US"/>
              <a:t> </a:t>
            </a:r>
            <a:r>
              <a:rPr lang="en-US" err="1"/>
              <a:t>venenatis</a:t>
            </a:r>
            <a:r>
              <a:rPr lang="en-US"/>
              <a:t>. Ut </a:t>
            </a:r>
            <a:r>
              <a:rPr lang="en-US" err="1"/>
              <a:t>hendrerit</a:t>
            </a:r>
            <a:r>
              <a:rPr lang="en-US"/>
              <a:t> libero </a:t>
            </a:r>
            <a:r>
              <a:rPr lang="en-US" err="1"/>
              <a:t>nunc</a:t>
            </a:r>
            <a:r>
              <a:rPr lang="en-US"/>
              <a:t>, in </a:t>
            </a:r>
            <a:r>
              <a:rPr lang="en-US" err="1"/>
              <a:t>euismod</a:t>
            </a:r>
            <a:r>
              <a:rPr lang="en-US"/>
              <a:t> </a:t>
            </a:r>
            <a:r>
              <a:rPr lang="en-US" err="1"/>
              <a:t>metus</a:t>
            </a:r>
            <a:r>
              <a:rPr lang="en-US"/>
              <a:t> tempus ac. </a:t>
            </a:r>
          </a:p>
        </p:txBody>
      </p:sp>
      <p:cxnSp>
        <p:nvCxnSpPr>
          <p:cNvPr id="26" name="Straight Connector 25">
            <a:extLst>
              <a:ext uri="{FF2B5EF4-FFF2-40B4-BE49-F238E27FC236}">
                <a16:creationId xmlns:a16="http://schemas.microsoft.com/office/drawing/2014/main" id="{0A9D1819-7602-FF4D-AA3E-E7CBC91E10C4}"/>
              </a:ext>
            </a:extLst>
          </p:cNvPr>
          <p:cNvCxnSpPr>
            <a:cxnSpLocks/>
          </p:cNvCxnSpPr>
          <p:nvPr userDrawn="1"/>
        </p:nvCxnSpPr>
        <p:spPr>
          <a:xfrm>
            <a:off x="457200" y="587828"/>
            <a:ext cx="12852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 Placeholder 27">
            <a:extLst>
              <a:ext uri="{FF2B5EF4-FFF2-40B4-BE49-F238E27FC236}">
                <a16:creationId xmlns:a16="http://schemas.microsoft.com/office/drawing/2014/main" id="{277D8F11-3675-E746-8630-85E73DEC0A79}"/>
              </a:ext>
            </a:extLst>
          </p:cNvPr>
          <p:cNvSpPr>
            <a:spLocks noGrp="1"/>
          </p:cNvSpPr>
          <p:nvPr>
            <p:ph type="body" sz="quarter" idx="43" hasCustomPrompt="1"/>
          </p:nvPr>
        </p:nvSpPr>
        <p:spPr>
          <a:xfrm>
            <a:off x="4745797" y="2221096"/>
            <a:ext cx="4191131" cy="266930"/>
          </a:xfrm>
          <a:prstGeom prst="rect">
            <a:avLst/>
          </a:prstGeom>
        </p:spPr>
        <p:txBody>
          <a:bodyPr>
            <a:noAutofit/>
          </a:bodyPr>
          <a:lstStyle>
            <a:lvl1pPr marL="0" indent="0">
              <a:lnSpc>
                <a:spcPct val="100000"/>
              </a:lnSpc>
              <a:buNone/>
              <a:defRPr lang="en-US" sz="1800" b="0" i="0" smtClean="0">
                <a:solidFill>
                  <a:schemeClr val="accent1"/>
                </a:solidFill>
                <a:effectLst/>
              </a:defRPr>
            </a:lvl1pPr>
            <a:lvl2pPr marL="502932" indent="0">
              <a:buNone/>
              <a:defRPr sz="1000"/>
            </a:lvl2pPr>
            <a:lvl3pPr marL="1005865" indent="0">
              <a:buNone/>
              <a:defRPr sz="1000"/>
            </a:lvl3pPr>
            <a:lvl4pPr marL="1508796" indent="0">
              <a:buNone/>
              <a:defRPr sz="1000"/>
            </a:lvl4pPr>
            <a:lvl5pPr marL="2011728" indent="0">
              <a:buNone/>
              <a:defRPr sz="1000"/>
            </a:lvl5pPr>
          </a:lstStyle>
          <a:p>
            <a:pPr lvl="0"/>
            <a:r>
              <a:rPr lang="en-US"/>
              <a:t>Lorem Ipsum:</a:t>
            </a:r>
          </a:p>
        </p:txBody>
      </p:sp>
      <p:sp>
        <p:nvSpPr>
          <p:cNvPr id="24" name="Text Placeholder 27">
            <a:extLst>
              <a:ext uri="{FF2B5EF4-FFF2-40B4-BE49-F238E27FC236}">
                <a16:creationId xmlns:a16="http://schemas.microsoft.com/office/drawing/2014/main" id="{E6D54C98-B870-C84C-8A4F-80E7B53D9AF2}"/>
              </a:ext>
            </a:extLst>
          </p:cNvPr>
          <p:cNvSpPr>
            <a:spLocks noGrp="1"/>
          </p:cNvSpPr>
          <p:nvPr>
            <p:ph type="body" sz="quarter" idx="44" hasCustomPrompt="1"/>
          </p:nvPr>
        </p:nvSpPr>
        <p:spPr>
          <a:xfrm>
            <a:off x="4745797" y="2667536"/>
            <a:ext cx="4191131" cy="4038063"/>
          </a:xfrm>
          <a:prstGeom prst="rect">
            <a:avLst/>
          </a:prstGeom>
        </p:spPr>
        <p:txBody>
          <a:bodyPr>
            <a:noAutofit/>
          </a:bodyPr>
          <a:lstStyle>
            <a:lvl1pPr marL="171450" indent="-171450">
              <a:lnSpc>
                <a:spcPct val="100000"/>
              </a:lnSpc>
              <a:buFont typeface="Arial" panose="020B0604020202020204" pitchFamily="34" charset="0"/>
              <a:buChar char="•"/>
              <a:defRPr lang="en-US" sz="1400" b="0" i="0" smtClean="0">
                <a:solidFill>
                  <a:schemeClr val="tx1"/>
                </a:solidFill>
                <a:effectLst/>
              </a:defRPr>
            </a:lvl1pPr>
            <a:lvl2pPr marL="502932" indent="0">
              <a:buNone/>
              <a:defRPr sz="1000"/>
            </a:lvl2pPr>
            <a:lvl3pPr marL="1005865" indent="0">
              <a:buNone/>
              <a:defRPr sz="1000"/>
            </a:lvl3pPr>
            <a:lvl4pPr marL="1508796" indent="0">
              <a:buNone/>
              <a:defRPr sz="1000"/>
            </a:lvl4pPr>
            <a:lvl5pPr marL="2011728" indent="0">
              <a:buNone/>
              <a:defRPr sz="10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Mauris</a:t>
            </a:r>
            <a:r>
              <a:rPr lang="en-US"/>
              <a:t> semper </a:t>
            </a:r>
            <a:r>
              <a:rPr lang="en-US" err="1"/>
              <a:t>mauris</a:t>
            </a:r>
            <a:r>
              <a:rPr lang="en-US"/>
              <a:t> </a:t>
            </a:r>
            <a:r>
              <a:rPr lang="en-US" err="1"/>
              <a:t>fringilla</a:t>
            </a:r>
            <a:r>
              <a:rPr lang="en-US"/>
              <a:t> </a:t>
            </a:r>
            <a:r>
              <a:rPr lang="en-US" err="1"/>
              <a:t>pellentesque</a:t>
            </a:r>
            <a:r>
              <a:rPr lang="en-US"/>
              <a:t> </a:t>
            </a:r>
            <a:r>
              <a:rPr lang="en-US" err="1"/>
              <a:t>auctor</a:t>
            </a:r>
            <a:r>
              <a:rPr lang="en-US"/>
              <a:t>. </a:t>
            </a:r>
            <a:r>
              <a:rPr lang="en-US" err="1"/>
              <a:t>Etiam</a:t>
            </a:r>
            <a:r>
              <a:rPr lang="en-US"/>
              <a:t> in </a:t>
            </a:r>
            <a:r>
              <a:rPr lang="en-US" err="1"/>
              <a:t>tempor</a:t>
            </a:r>
            <a:r>
              <a:rPr lang="en-US"/>
              <a:t> ipsum, vitae </a:t>
            </a:r>
            <a:r>
              <a:rPr lang="en-US" err="1"/>
              <a:t>eleifend</a:t>
            </a:r>
            <a:r>
              <a:rPr lang="en-US"/>
              <a:t> dui. </a:t>
            </a:r>
          </a:p>
          <a:p>
            <a:pPr lvl="0"/>
            <a:r>
              <a:rPr lang="en-US" err="1"/>
              <a:t>Proin</a:t>
            </a:r>
            <a:r>
              <a:rPr lang="en-US"/>
              <a:t> vel convallis </a:t>
            </a:r>
            <a:r>
              <a:rPr lang="en-US" err="1"/>
              <a:t>massa</a:t>
            </a:r>
            <a:r>
              <a:rPr lang="en-US"/>
              <a:t>. </a:t>
            </a:r>
            <a:r>
              <a:rPr lang="en-US" err="1"/>
              <a:t>Mauris</a:t>
            </a:r>
            <a:r>
              <a:rPr lang="en-US"/>
              <a:t> at </a:t>
            </a:r>
            <a:r>
              <a:rPr lang="en-US" err="1"/>
              <a:t>nunc</a:t>
            </a:r>
            <a:r>
              <a:rPr lang="en-US"/>
              <a:t> vitae </a:t>
            </a:r>
            <a:r>
              <a:rPr lang="en-US" err="1"/>
              <a:t>justo</a:t>
            </a:r>
            <a:r>
              <a:rPr lang="en-US"/>
              <a:t> </a:t>
            </a:r>
            <a:r>
              <a:rPr lang="en-US" err="1"/>
              <a:t>finibus</a:t>
            </a:r>
            <a:r>
              <a:rPr lang="en-US"/>
              <a:t> </a:t>
            </a:r>
            <a:r>
              <a:rPr lang="en-US" err="1"/>
              <a:t>efficitur</a:t>
            </a:r>
            <a:r>
              <a:rPr lang="en-US"/>
              <a:t> </a:t>
            </a:r>
            <a:r>
              <a:rPr lang="en-US" err="1"/>
              <a:t>ut</a:t>
            </a:r>
            <a:r>
              <a:rPr lang="en-US"/>
              <a:t> at </a:t>
            </a:r>
            <a:r>
              <a:rPr lang="en-US" err="1"/>
              <a:t>risus</a:t>
            </a:r>
            <a:r>
              <a:rPr lang="en-US"/>
              <a:t>. </a:t>
            </a:r>
            <a:r>
              <a:rPr lang="en-US" err="1"/>
              <a:t>Mauris</a:t>
            </a:r>
            <a:r>
              <a:rPr lang="en-US"/>
              <a:t> sit </a:t>
            </a:r>
            <a:r>
              <a:rPr lang="en-US" err="1"/>
              <a:t>amet</a:t>
            </a:r>
            <a:r>
              <a:rPr lang="en-US"/>
              <a:t> </a:t>
            </a:r>
            <a:r>
              <a:rPr lang="en-US" err="1"/>
              <a:t>neque</a:t>
            </a:r>
            <a:r>
              <a:rPr lang="en-US"/>
              <a:t> id </a:t>
            </a:r>
            <a:r>
              <a:rPr lang="en-US" err="1"/>
              <a:t>turpis</a:t>
            </a:r>
            <a:r>
              <a:rPr lang="en-US"/>
              <a:t> fermentum </a:t>
            </a:r>
            <a:r>
              <a:rPr lang="en-US" err="1"/>
              <a:t>elementum</a:t>
            </a:r>
            <a:r>
              <a:rPr lang="en-US"/>
              <a:t>. In </a:t>
            </a:r>
            <a:r>
              <a:rPr lang="en-US" err="1"/>
              <a:t>efficitur</a:t>
            </a:r>
            <a:r>
              <a:rPr lang="en-US"/>
              <a:t> sed </a:t>
            </a:r>
            <a:r>
              <a:rPr lang="en-US" err="1"/>
              <a:t>enim</a:t>
            </a:r>
            <a:r>
              <a:rPr lang="en-US"/>
              <a:t> vitae </a:t>
            </a:r>
            <a:r>
              <a:rPr lang="en-US" err="1"/>
              <a:t>egestas</a:t>
            </a:r>
            <a:r>
              <a:rPr lang="en-US"/>
              <a:t>. </a:t>
            </a:r>
          </a:p>
          <a:p>
            <a:pPr lvl="0"/>
            <a:r>
              <a:rPr lang="en-US" err="1"/>
              <a:t>Curabitur</a:t>
            </a:r>
            <a:r>
              <a:rPr lang="en-US"/>
              <a:t> </a:t>
            </a:r>
            <a:r>
              <a:rPr lang="en-US" err="1"/>
              <a:t>vulputate</a:t>
            </a:r>
            <a:r>
              <a:rPr lang="en-US"/>
              <a:t> nisi non </a:t>
            </a:r>
            <a:r>
              <a:rPr lang="en-US" err="1"/>
              <a:t>luctus</a:t>
            </a:r>
            <a:r>
              <a:rPr lang="en-US"/>
              <a:t> </a:t>
            </a:r>
            <a:r>
              <a:rPr lang="en-US" err="1"/>
              <a:t>rhoncus</a:t>
            </a:r>
            <a:r>
              <a:rPr lang="en-US"/>
              <a:t>. </a:t>
            </a:r>
            <a:r>
              <a:rPr lang="en-US" err="1"/>
              <a:t>Nullam</a:t>
            </a:r>
            <a:r>
              <a:rPr lang="en-US"/>
              <a:t> id </a:t>
            </a:r>
            <a:r>
              <a:rPr lang="en-US" err="1"/>
              <a:t>mauris</a:t>
            </a:r>
            <a:r>
              <a:rPr lang="en-US"/>
              <a:t> sem. </a:t>
            </a:r>
            <a:r>
              <a:rPr lang="en-US" err="1"/>
              <a:t>Nulla</a:t>
            </a:r>
            <a:r>
              <a:rPr lang="en-US"/>
              <a:t> dictum mi </a:t>
            </a:r>
            <a:r>
              <a:rPr lang="en-US" err="1"/>
              <a:t>massa</a:t>
            </a:r>
            <a:r>
              <a:rPr lang="en-US"/>
              <a:t>, </a:t>
            </a:r>
            <a:r>
              <a:rPr lang="en-US" err="1"/>
              <a:t>finibus</a:t>
            </a:r>
            <a:r>
              <a:rPr lang="en-US"/>
              <a:t> </a:t>
            </a:r>
            <a:r>
              <a:rPr lang="en-US" err="1"/>
              <a:t>malesuada</a:t>
            </a:r>
            <a:r>
              <a:rPr lang="en-US"/>
              <a:t> </a:t>
            </a:r>
            <a:r>
              <a:rPr lang="en-US" err="1"/>
              <a:t>eros</a:t>
            </a:r>
            <a:r>
              <a:rPr lang="en-US"/>
              <a:t> </a:t>
            </a:r>
            <a:r>
              <a:rPr lang="en-US" err="1"/>
              <a:t>aliquam</a:t>
            </a:r>
            <a:r>
              <a:rPr lang="en-US"/>
              <a:t> non. Integer </a:t>
            </a:r>
            <a:r>
              <a:rPr lang="en-US" err="1"/>
              <a:t>nec</a:t>
            </a:r>
            <a:r>
              <a:rPr lang="en-US"/>
              <a:t> ante fermentum, </a:t>
            </a:r>
            <a:r>
              <a:rPr lang="en-US" err="1"/>
              <a:t>ultrices</a:t>
            </a:r>
            <a:r>
              <a:rPr lang="en-US"/>
              <a:t> nisi </a:t>
            </a:r>
            <a:r>
              <a:rPr lang="en-US" err="1"/>
              <a:t>nec</a:t>
            </a:r>
            <a:r>
              <a:rPr lang="en-US"/>
              <a:t>, </a:t>
            </a:r>
            <a:r>
              <a:rPr lang="en-US" err="1"/>
              <a:t>efficitur</a:t>
            </a:r>
            <a:r>
              <a:rPr lang="en-US"/>
              <a:t> ante. </a:t>
            </a:r>
          </a:p>
          <a:p>
            <a:pPr lvl="0"/>
            <a:r>
              <a:rPr lang="en-US"/>
              <a:t>Nam </a:t>
            </a:r>
            <a:r>
              <a:rPr lang="en-US" err="1"/>
              <a:t>varius</a:t>
            </a:r>
            <a:r>
              <a:rPr lang="en-US"/>
              <a:t> </a:t>
            </a:r>
            <a:r>
              <a:rPr lang="en-US" err="1"/>
              <a:t>quam</a:t>
            </a:r>
            <a:r>
              <a:rPr lang="en-US"/>
              <a:t> </a:t>
            </a:r>
            <a:r>
              <a:rPr lang="en-US" err="1"/>
              <a:t>eu</a:t>
            </a:r>
            <a:r>
              <a:rPr lang="en-US"/>
              <a:t> diam semper, et </a:t>
            </a:r>
            <a:r>
              <a:rPr lang="en-US" err="1"/>
              <a:t>efficitur</a:t>
            </a:r>
            <a:r>
              <a:rPr lang="en-US"/>
              <a:t> </a:t>
            </a:r>
            <a:r>
              <a:rPr lang="en-US" err="1"/>
              <a:t>risus</a:t>
            </a:r>
            <a:r>
              <a:rPr lang="en-US"/>
              <a:t> </a:t>
            </a:r>
            <a:r>
              <a:rPr lang="en-US" err="1"/>
              <a:t>venenatis</a:t>
            </a:r>
            <a:r>
              <a:rPr lang="en-US"/>
              <a:t>. Ut </a:t>
            </a:r>
            <a:r>
              <a:rPr lang="en-US" err="1"/>
              <a:t>hendrerit</a:t>
            </a:r>
            <a:r>
              <a:rPr lang="en-US"/>
              <a:t> libero </a:t>
            </a:r>
            <a:r>
              <a:rPr lang="en-US" err="1"/>
              <a:t>nunc</a:t>
            </a:r>
            <a:r>
              <a:rPr lang="en-US"/>
              <a:t>, in </a:t>
            </a:r>
            <a:r>
              <a:rPr lang="en-US" err="1"/>
              <a:t>euismod</a:t>
            </a:r>
            <a:r>
              <a:rPr lang="en-US"/>
              <a:t> </a:t>
            </a:r>
            <a:r>
              <a:rPr lang="en-US" err="1"/>
              <a:t>metus</a:t>
            </a:r>
            <a:r>
              <a:rPr lang="en-US"/>
              <a:t> tempus ac. </a:t>
            </a:r>
          </a:p>
        </p:txBody>
      </p:sp>
      <p:sp>
        <p:nvSpPr>
          <p:cNvPr id="25" name="Text Placeholder 27">
            <a:extLst>
              <a:ext uri="{FF2B5EF4-FFF2-40B4-BE49-F238E27FC236}">
                <a16:creationId xmlns:a16="http://schemas.microsoft.com/office/drawing/2014/main" id="{D649A86A-EF66-9042-A3EA-96B14098AE95}"/>
              </a:ext>
            </a:extLst>
          </p:cNvPr>
          <p:cNvSpPr>
            <a:spLocks noGrp="1"/>
          </p:cNvSpPr>
          <p:nvPr>
            <p:ph type="body" sz="quarter" idx="45" hasCustomPrompt="1"/>
          </p:nvPr>
        </p:nvSpPr>
        <p:spPr>
          <a:xfrm>
            <a:off x="9114597" y="2221096"/>
            <a:ext cx="4191131" cy="266930"/>
          </a:xfrm>
          <a:prstGeom prst="rect">
            <a:avLst/>
          </a:prstGeom>
        </p:spPr>
        <p:txBody>
          <a:bodyPr>
            <a:noAutofit/>
          </a:bodyPr>
          <a:lstStyle>
            <a:lvl1pPr marL="0" indent="0">
              <a:lnSpc>
                <a:spcPct val="100000"/>
              </a:lnSpc>
              <a:buNone/>
              <a:defRPr lang="en-US" sz="1800" b="0" i="0" smtClean="0">
                <a:solidFill>
                  <a:schemeClr val="accent1"/>
                </a:solidFill>
                <a:effectLst/>
              </a:defRPr>
            </a:lvl1pPr>
            <a:lvl2pPr marL="502932" indent="0">
              <a:buNone/>
              <a:defRPr sz="1000"/>
            </a:lvl2pPr>
            <a:lvl3pPr marL="1005865" indent="0">
              <a:buNone/>
              <a:defRPr sz="1000"/>
            </a:lvl3pPr>
            <a:lvl4pPr marL="1508796" indent="0">
              <a:buNone/>
              <a:defRPr sz="1000"/>
            </a:lvl4pPr>
            <a:lvl5pPr marL="2011728" indent="0">
              <a:buNone/>
              <a:defRPr sz="1000"/>
            </a:lvl5pPr>
          </a:lstStyle>
          <a:p>
            <a:pPr lvl="0"/>
            <a:r>
              <a:rPr lang="en-US"/>
              <a:t>Lorem Ipsum:</a:t>
            </a:r>
          </a:p>
        </p:txBody>
      </p:sp>
      <p:sp>
        <p:nvSpPr>
          <p:cNvPr id="29" name="Text Placeholder 27">
            <a:extLst>
              <a:ext uri="{FF2B5EF4-FFF2-40B4-BE49-F238E27FC236}">
                <a16:creationId xmlns:a16="http://schemas.microsoft.com/office/drawing/2014/main" id="{A62F0CE7-244D-2641-A38F-0A58F74D4DC9}"/>
              </a:ext>
            </a:extLst>
          </p:cNvPr>
          <p:cNvSpPr>
            <a:spLocks noGrp="1"/>
          </p:cNvSpPr>
          <p:nvPr>
            <p:ph type="body" sz="quarter" idx="46" hasCustomPrompt="1"/>
          </p:nvPr>
        </p:nvSpPr>
        <p:spPr>
          <a:xfrm>
            <a:off x="9114597" y="2667536"/>
            <a:ext cx="4191131" cy="4038063"/>
          </a:xfrm>
          <a:prstGeom prst="rect">
            <a:avLst/>
          </a:prstGeom>
        </p:spPr>
        <p:txBody>
          <a:bodyPr>
            <a:noAutofit/>
          </a:bodyPr>
          <a:lstStyle>
            <a:lvl1pPr marL="171450" indent="-171450">
              <a:lnSpc>
                <a:spcPct val="100000"/>
              </a:lnSpc>
              <a:buFont typeface="Arial" panose="020B0604020202020204" pitchFamily="34" charset="0"/>
              <a:buChar char="•"/>
              <a:defRPr lang="en-US" sz="1400" b="0" i="0" smtClean="0">
                <a:solidFill>
                  <a:schemeClr val="tx1"/>
                </a:solidFill>
                <a:effectLst/>
              </a:defRPr>
            </a:lvl1pPr>
            <a:lvl2pPr marL="502932" indent="0">
              <a:buNone/>
              <a:defRPr sz="1000"/>
            </a:lvl2pPr>
            <a:lvl3pPr marL="1005865" indent="0">
              <a:buNone/>
              <a:defRPr sz="1000"/>
            </a:lvl3pPr>
            <a:lvl4pPr marL="1508796" indent="0">
              <a:buNone/>
              <a:defRPr sz="1000"/>
            </a:lvl4pPr>
            <a:lvl5pPr marL="2011728" indent="0">
              <a:buNone/>
              <a:defRPr sz="10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Mauris</a:t>
            </a:r>
            <a:r>
              <a:rPr lang="en-US"/>
              <a:t> semper </a:t>
            </a:r>
            <a:r>
              <a:rPr lang="en-US" err="1"/>
              <a:t>mauris</a:t>
            </a:r>
            <a:r>
              <a:rPr lang="en-US"/>
              <a:t> </a:t>
            </a:r>
            <a:r>
              <a:rPr lang="en-US" err="1"/>
              <a:t>fringilla</a:t>
            </a:r>
            <a:r>
              <a:rPr lang="en-US"/>
              <a:t> </a:t>
            </a:r>
            <a:r>
              <a:rPr lang="en-US" err="1"/>
              <a:t>pellentesque</a:t>
            </a:r>
            <a:r>
              <a:rPr lang="en-US"/>
              <a:t> </a:t>
            </a:r>
            <a:r>
              <a:rPr lang="en-US" err="1"/>
              <a:t>auctor</a:t>
            </a:r>
            <a:r>
              <a:rPr lang="en-US"/>
              <a:t>. </a:t>
            </a:r>
            <a:r>
              <a:rPr lang="en-US" err="1"/>
              <a:t>Etiam</a:t>
            </a:r>
            <a:r>
              <a:rPr lang="en-US"/>
              <a:t> in </a:t>
            </a:r>
            <a:r>
              <a:rPr lang="en-US" err="1"/>
              <a:t>tempor</a:t>
            </a:r>
            <a:r>
              <a:rPr lang="en-US"/>
              <a:t> ipsum, vitae </a:t>
            </a:r>
            <a:r>
              <a:rPr lang="en-US" err="1"/>
              <a:t>eleifend</a:t>
            </a:r>
            <a:r>
              <a:rPr lang="en-US"/>
              <a:t> dui. </a:t>
            </a:r>
          </a:p>
          <a:p>
            <a:pPr lvl="0"/>
            <a:r>
              <a:rPr lang="en-US" err="1"/>
              <a:t>Proin</a:t>
            </a:r>
            <a:r>
              <a:rPr lang="en-US"/>
              <a:t> vel convallis </a:t>
            </a:r>
            <a:r>
              <a:rPr lang="en-US" err="1"/>
              <a:t>massa</a:t>
            </a:r>
            <a:r>
              <a:rPr lang="en-US"/>
              <a:t>. </a:t>
            </a:r>
            <a:r>
              <a:rPr lang="en-US" err="1"/>
              <a:t>Mauris</a:t>
            </a:r>
            <a:r>
              <a:rPr lang="en-US"/>
              <a:t> at </a:t>
            </a:r>
            <a:r>
              <a:rPr lang="en-US" err="1"/>
              <a:t>nunc</a:t>
            </a:r>
            <a:r>
              <a:rPr lang="en-US"/>
              <a:t> vitae </a:t>
            </a:r>
            <a:r>
              <a:rPr lang="en-US" err="1"/>
              <a:t>justo</a:t>
            </a:r>
            <a:r>
              <a:rPr lang="en-US"/>
              <a:t> </a:t>
            </a:r>
            <a:r>
              <a:rPr lang="en-US" err="1"/>
              <a:t>finibus</a:t>
            </a:r>
            <a:r>
              <a:rPr lang="en-US"/>
              <a:t> </a:t>
            </a:r>
            <a:r>
              <a:rPr lang="en-US" err="1"/>
              <a:t>efficitur</a:t>
            </a:r>
            <a:r>
              <a:rPr lang="en-US"/>
              <a:t> </a:t>
            </a:r>
            <a:r>
              <a:rPr lang="en-US" err="1"/>
              <a:t>ut</a:t>
            </a:r>
            <a:r>
              <a:rPr lang="en-US"/>
              <a:t> at </a:t>
            </a:r>
            <a:r>
              <a:rPr lang="en-US" err="1"/>
              <a:t>risus</a:t>
            </a:r>
            <a:r>
              <a:rPr lang="en-US"/>
              <a:t>. </a:t>
            </a:r>
            <a:r>
              <a:rPr lang="en-US" err="1"/>
              <a:t>Mauris</a:t>
            </a:r>
            <a:r>
              <a:rPr lang="en-US"/>
              <a:t> sit </a:t>
            </a:r>
            <a:r>
              <a:rPr lang="en-US" err="1"/>
              <a:t>amet</a:t>
            </a:r>
            <a:r>
              <a:rPr lang="en-US"/>
              <a:t> </a:t>
            </a:r>
            <a:r>
              <a:rPr lang="en-US" err="1"/>
              <a:t>neque</a:t>
            </a:r>
            <a:r>
              <a:rPr lang="en-US"/>
              <a:t> id </a:t>
            </a:r>
            <a:r>
              <a:rPr lang="en-US" err="1"/>
              <a:t>turpis</a:t>
            </a:r>
            <a:r>
              <a:rPr lang="en-US"/>
              <a:t> fermentum </a:t>
            </a:r>
            <a:r>
              <a:rPr lang="en-US" err="1"/>
              <a:t>elementum</a:t>
            </a:r>
            <a:r>
              <a:rPr lang="en-US"/>
              <a:t>. In </a:t>
            </a:r>
            <a:r>
              <a:rPr lang="en-US" err="1"/>
              <a:t>efficitur</a:t>
            </a:r>
            <a:r>
              <a:rPr lang="en-US"/>
              <a:t> sed </a:t>
            </a:r>
            <a:r>
              <a:rPr lang="en-US" err="1"/>
              <a:t>enim</a:t>
            </a:r>
            <a:r>
              <a:rPr lang="en-US"/>
              <a:t> vitae </a:t>
            </a:r>
            <a:r>
              <a:rPr lang="en-US" err="1"/>
              <a:t>egestas</a:t>
            </a:r>
            <a:r>
              <a:rPr lang="en-US"/>
              <a:t>. </a:t>
            </a:r>
          </a:p>
          <a:p>
            <a:pPr lvl="0"/>
            <a:r>
              <a:rPr lang="en-US" err="1"/>
              <a:t>Curabitur</a:t>
            </a:r>
            <a:r>
              <a:rPr lang="en-US"/>
              <a:t> </a:t>
            </a:r>
            <a:r>
              <a:rPr lang="en-US" err="1"/>
              <a:t>vulputate</a:t>
            </a:r>
            <a:r>
              <a:rPr lang="en-US"/>
              <a:t> nisi non </a:t>
            </a:r>
            <a:r>
              <a:rPr lang="en-US" err="1"/>
              <a:t>luctus</a:t>
            </a:r>
            <a:r>
              <a:rPr lang="en-US"/>
              <a:t> </a:t>
            </a:r>
            <a:r>
              <a:rPr lang="en-US" err="1"/>
              <a:t>rhoncus</a:t>
            </a:r>
            <a:r>
              <a:rPr lang="en-US"/>
              <a:t>. </a:t>
            </a:r>
            <a:r>
              <a:rPr lang="en-US" err="1"/>
              <a:t>Nullam</a:t>
            </a:r>
            <a:r>
              <a:rPr lang="en-US"/>
              <a:t> id </a:t>
            </a:r>
            <a:r>
              <a:rPr lang="en-US" err="1"/>
              <a:t>mauris</a:t>
            </a:r>
            <a:r>
              <a:rPr lang="en-US"/>
              <a:t> sem. </a:t>
            </a:r>
            <a:r>
              <a:rPr lang="en-US" err="1"/>
              <a:t>Nulla</a:t>
            </a:r>
            <a:r>
              <a:rPr lang="en-US"/>
              <a:t> dictum mi </a:t>
            </a:r>
            <a:r>
              <a:rPr lang="en-US" err="1"/>
              <a:t>massa</a:t>
            </a:r>
            <a:r>
              <a:rPr lang="en-US"/>
              <a:t>, </a:t>
            </a:r>
            <a:r>
              <a:rPr lang="en-US" err="1"/>
              <a:t>finibus</a:t>
            </a:r>
            <a:r>
              <a:rPr lang="en-US"/>
              <a:t> </a:t>
            </a:r>
            <a:r>
              <a:rPr lang="en-US" err="1"/>
              <a:t>malesuada</a:t>
            </a:r>
            <a:r>
              <a:rPr lang="en-US"/>
              <a:t> </a:t>
            </a:r>
            <a:r>
              <a:rPr lang="en-US" err="1"/>
              <a:t>eros</a:t>
            </a:r>
            <a:r>
              <a:rPr lang="en-US"/>
              <a:t> </a:t>
            </a:r>
            <a:r>
              <a:rPr lang="en-US" err="1"/>
              <a:t>aliquam</a:t>
            </a:r>
            <a:r>
              <a:rPr lang="en-US"/>
              <a:t> non. Integer </a:t>
            </a:r>
            <a:r>
              <a:rPr lang="en-US" err="1"/>
              <a:t>nec</a:t>
            </a:r>
            <a:r>
              <a:rPr lang="en-US"/>
              <a:t> ante fermentum, </a:t>
            </a:r>
            <a:r>
              <a:rPr lang="en-US" err="1"/>
              <a:t>ultrices</a:t>
            </a:r>
            <a:r>
              <a:rPr lang="en-US"/>
              <a:t> nisi </a:t>
            </a:r>
            <a:r>
              <a:rPr lang="en-US" err="1"/>
              <a:t>nec</a:t>
            </a:r>
            <a:r>
              <a:rPr lang="en-US"/>
              <a:t>, </a:t>
            </a:r>
            <a:r>
              <a:rPr lang="en-US" err="1"/>
              <a:t>efficitur</a:t>
            </a:r>
            <a:r>
              <a:rPr lang="en-US"/>
              <a:t> ante. </a:t>
            </a:r>
          </a:p>
          <a:p>
            <a:pPr lvl="0"/>
            <a:r>
              <a:rPr lang="en-US"/>
              <a:t>Nam </a:t>
            </a:r>
            <a:r>
              <a:rPr lang="en-US" err="1"/>
              <a:t>varius</a:t>
            </a:r>
            <a:r>
              <a:rPr lang="en-US"/>
              <a:t> </a:t>
            </a:r>
            <a:r>
              <a:rPr lang="en-US" err="1"/>
              <a:t>quam</a:t>
            </a:r>
            <a:r>
              <a:rPr lang="en-US"/>
              <a:t> </a:t>
            </a:r>
            <a:r>
              <a:rPr lang="en-US" err="1"/>
              <a:t>eu</a:t>
            </a:r>
            <a:r>
              <a:rPr lang="en-US"/>
              <a:t> diam semper, et </a:t>
            </a:r>
            <a:r>
              <a:rPr lang="en-US" err="1"/>
              <a:t>efficitur</a:t>
            </a:r>
            <a:r>
              <a:rPr lang="en-US"/>
              <a:t> </a:t>
            </a:r>
            <a:r>
              <a:rPr lang="en-US" err="1"/>
              <a:t>risus</a:t>
            </a:r>
            <a:r>
              <a:rPr lang="en-US"/>
              <a:t> </a:t>
            </a:r>
            <a:r>
              <a:rPr lang="en-US" err="1"/>
              <a:t>venenatis</a:t>
            </a:r>
            <a:r>
              <a:rPr lang="en-US"/>
              <a:t>. Ut </a:t>
            </a:r>
            <a:r>
              <a:rPr lang="en-US" err="1"/>
              <a:t>hendrerit</a:t>
            </a:r>
            <a:r>
              <a:rPr lang="en-US"/>
              <a:t> libero </a:t>
            </a:r>
            <a:r>
              <a:rPr lang="en-US" err="1"/>
              <a:t>nunc</a:t>
            </a:r>
            <a:r>
              <a:rPr lang="en-US"/>
              <a:t>, in </a:t>
            </a:r>
            <a:r>
              <a:rPr lang="en-US" err="1"/>
              <a:t>euismod</a:t>
            </a:r>
            <a:r>
              <a:rPr lang="en-US"/>
              <a:t> </a:t>
            </a:r>
            <a:r>
              <a:rPr lang="en-US" err="1"/>
              <a:t>metus</a:t>
            </a:r>
            <a:r>
              <a:rPr lang="en-US"/>
              <a:t> tempus ac. </a:t>
            </a:r>
          </a:p>
        </p:txBody>
      </p:sp>
      <p:sp>
        <p:nvSpPr>
          <p:cNvPr id="2" name="Title 1">
            <a:extLst>
              <a:ext uri="{FF2B5EF4-FFF2-40B4-BE49-F238E27FC236}">
                <a16:creationId xmlns:a16="http://schemas.microsoft.com/office/drawing/2014/main" id="{D6C8DCC3-4260-BE25-0057-3DEDB5DA9CED}"/>
              </a:ext>
            </a:extLst>
          </p:cNvPr>
          <p:cNvSpPr>
            <a:spLocks noGrp="1"/>
          </p:cNvSpPr>
          <p:nvPr>
            <p:ph type="title" hasCustomPrompt="1"/>
          </p:nvPr>
        </p:nvSpPr>
        <p:spPr>
          <a:xfrm>
            <a:off x="381691" y="1474909"/>
            <a:ext cx="6412647" cy="539497"/>
          </a:xfrm>
          <a:prstGeom prst="rect">
            <a:avLst/>
          </a:prstGeom>
        </p:spPr>
        <p:txBody>
          <a:bodyPr anchor="b"/>
          <a:lstStyle/>
          <a:p>
            <a:r>
              <a:rPr lang="en-US"/>
              <a:t>Title</a:t>
            </a:r>
          </a:p>
        </p:txBody>
      </p:sp>
      <p:sp>
        <p:nvSpPr>
          <p:cNvPr id="3" name="Text Placeholder 4">
            <a:extLst>
              <a:ext uri="{FF2B5EF4-FFF2-40B4-BE49-F238E27FC236}">
                <a16:creationId xmlns:a16="http://schemas.microsoft.com/office/drawing/2014/main" id="{7DE12935-B1F1-3325-60D2-BF64634E2D2B}"/>
              </a:ext>
            </a:extLst>
          </p:cNvPr>
          <p:cNvSpPr>
            <a:spLocks noGrp="1"/>
          </p:cNvSpPr>
          <p:nvPr>
            <p:ph type="body" sz="quarter" idx="41" hasCustomPrompt="1"/>
          </p:nvPr>
        </p:nvSpPr>
        <p:spPr>
          <a:xfrm>
            <a:off x="381691" y="595209"/>
            <a:ext cx="3254478" cy="253271"/>
          </a:xfrm>
        </p:spPr>
        <p:txBody>
          <a:bodyPr>
            <a:no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Section</a:t>
            </a:r>
          </a:p>
        </p:txBody>
      </p:sp>
    </p:spTree>
    <p:extLst>
      <p:ext uri="{BB962C8B-B14F-4D97-AF65-F5344CB8AC3E}">
        <p14:creationId xmlns:p14="http://schemas.microsoft.com/office/powerpoint/2010/main" val="972501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699A9478-1222-F548-A2C4-BE9A9A3FA889}"/>
              </a:ext>
            </a:extLst>
          </p:cNvPr>
          <p:cNvSpPr>
            <a:spLocks noGrp="1"/>
          </p:cNvSpPr>
          <p:nvPr>
            <p:ph type="body" idx="1"/>
          </p:nvPr>
        </p:nvSpPr>
        <p:spPr>
          <a:xfrm>
            <a:off x="643687" y="1628945"/>
            <a:ext cx="12839702" cy="46800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65A7C5EC-95D7-774D-AA8B-A0D931132C9E}"/>
              </a:ext>
            </a:extLst>
          </p:cNvPr>
          <p:cNvSpPr>
            <a:spLocks noGrp="1"/>
          </p:cNvSpPr>
          <p:nvPr>
            <p:ph type="title"/>
          </p:nvPr>
        </p:nvSpPr>
        <p:spPr>
          <a:xfrm>
            <a:off x="550505" y="664800"/>
            <a:ext cx="12970985" cy="964145"/>
          </a:xfrm>
          <a:prstGeom prst="rect">
            <a:avLst/>
          </a:prstGeom>
        </p:spPr>
        <p:txBody>
          <a:bodyPr vert="horz" lIns="91440" tIns="45720" rIns="91440" bIns="45720" rtlCol="0" anchor="t">
            <a:normAutofit/>
          </a:bodyPr>
          <a:lstStyle/>
          <a:p>
            <a:r>
              <a:rPr lang="en-US"/>
              <a:t>Click to edit Master title style</a:t>
            </a:r>
          </a:p>
        </p:txBody>
      </p:sp>
      <p:sp>
        <p:nvSpPr>
          <p:cNvPr id="7" name="Rectangle 6">
            <a:extLst>
              <a:ext uri="{FF2B5EF4-FFF2-40B4-BE49-F238E27FC236}">
                <a16:creationId xmlns:a16="http://schemas.microsoft.com/office/drawing/2014/main" id="{ABFC6CB5-19DA-6D44-881F-A190A2E25553}"/>
              </a:ext>
            </a:extLst>
          </p:cNvPr>
          <p:cNvSpPr/>
          <p:nvPr userDrawn="1"/>
        </p:nvSpPr>
        <p:spPr>
          <a:xfrm>
            <a:off x="0" y="7234495"/>
            <a:ext cx="13817600" cy="5394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15">
              <a:solidFill>
                <a:srgbClr val="ECEEF0"/>
              </a:solidFill>
            </a:endParaRPr>
          </a:p>
        </p:txBody>
      </p:sp>
      <p:sp>
        <p:nvSpPr>
          <p:cNvPr id="8" name="TextBox 7">
            <a:extLst>
              <a:ext uri="{FF2B5EF4-FFF2-40B4-BE49-F238E27FC236}">
                <a16:creationId xmlns:a16="http://schemas.microsoft.com/office/drawing/2014/main" id="{D65B9688-A251-014F-87D3-9C2BAAD327D4}"/>
              </a:ext>
            </a:extLst>
          </p:cNvPr>
          <p:cNvSpPr txBox="1"/>
          <p:nvPr userDrawn="1"/>
        </p:nvSpPr>
        <p:spPr>
          <a:xfrm>
            <a:off x="138965" y="7384834"/>
            <a:ext cx="6769835" cy="246221"/>
          </a:xfrm>
          <a:prstGeom prst="rect">
            <a:avLst/>
          </a:prstGeom>
          <a:noFill/>
        </p:spPr>
        <p:txBody>
          <a:bodyPr wrap="square" rtlCol="0">
            <a:spAutoFit/>
          </a:bodyPr>
          <a:lstStyle/>
          <a:p>
            <a:r>
              <a:rPr lang="en-US" sz="1000" b="0" i="0">
                <a:solidFill>
                  <a:schemeClr val="tx1"/>
                </a:solidFill>
                <a:latin typeface="Gotham Book" pitchFamily="2" charset="0"/>
                <a:cs typeface="Gotham Book" pitchFamily="2" charset="0"/>
              </a:rPr>
              <a:t>University of Connecticut</a:t>
            </a:r>
            <a:r>
              <a:rPr lang="en-US" sz="1000">
                <a:solidFill>
                  <a:schemeClr val="tx1"/>
                </a:solidFill>
                <a:latin typeface="Gotham Book" pitchFamily="2" charset="0"/>
                <a:cs typeface="Gotham Book" pitchFamily="2" charset="0"/>
              </a:rPr>
              <a:t> </a:t>
            </a:r>
            <a:r>
              <a:rPr lang="en-US" sz="1000">
                <a:solidFill>
                  <a:schemeClr val="tx2"/>
                </a:solidFill>
                <a:latin typeface="Gotham Book" pitchFamily="2" charset="0"/>
                <a:cs typeface="Gotham Book" pitchFamily="2" charset="0"/>
              </a:rPr>
              <a:t>/ Presentation Name</a:t>
            </a:r>
          </a:p>
        </p:txBody>
      </p:sp>
      <p:sp>
        <p:nvSpPr>
          <p:cNvPr id="11" name="TextBox 10">
            <a:extLst>
              <a:ext uri="{FF2B5EF4-FFF2-40B4-BE49-F238E27FC236}">
                <a16:creationId xmlns:a16="http://schemas.microsoft.com/office/drawing/2014/main" id="{F2432C6E-202E-6842-A6AF-3BA9B481CFDD}"/>
              </a:ext>
            </a:extLst>
          </p:cNvPr>
          <p:cNvSpPr txBox="1"/>
          <p:nvPr userDrawn="1"/>
        </p:nvSpPr>
        <p:spPr>
          <a:xfrm>
            <a:off x="6908800" y="7384834"/>
            <a:ext cx="6733908" cy="246221"/>
          </a:xfrm>
          <a:prstGeom prst="rect">
            <a:avLst/>
          </a:prstGeom>
          <a:noFill/>
        </p:spPr>
        <p:txBody>
          <a:bodyPr wrap="square" rtlCol="0">
            <a:spAutoFit/>
          </a:bodyPr>
          <a:lstStyle/>
          <a:p>
            <a:pPr algn="r"/>
            <a:r>
              <a:rPr lang="en-US" sz="1000">
                <a:solidFill>
                  <a:schemeClr val="tx2"/>
                </a:solidFill>
                <a:latin typeface="Gotham Book" pitchFamily="2" charset="0"/>
                <a:cs typeface="Gotham Book" pitchFamily="2" charset="0"/>
              </a:rPr>
              <a:t>Month 2024 —</a:t>
            </a:r>
            <a:r>
              <a:rPr lang="en-US" sz="1000">
                <a:solidFill>
                  <a:schemeClr val="tx1"/>
                </a:solidFill>
                <a:latin typeface="Gotham Book" pitchFamily="2" charset="0"/>
                <a:cs typeface="Gotham Book" pitchFamily="2" charset="0"/>
              </a:rPr>
              <a:t> </a:t>
            </a:r>
            <a:fld id="{FE4C7805-6A96-C04F-A9A6-EBBCB7B25468}" type="slidenum">
              <a:rPr lang="en-US" sz="1000" b="0" i="0" smtClean="0">
                <a:solidFill>
                  <a:schemeClr val="tx1"/>
                </a:solidFill>
                <a:latin typeface="Gotham Book" pitchFamily="2" charset="0"/>
                <a:cs typeface="Gotham Book" pitchFamily="2" charset="0"/>
              </a:rPr>
              <a:pPr algn="r"/>
              <a:t>‹#›</a:t>
            </a:fld>
            <a:endParaRPr lang="en-US" sz="1000" b="0" i="0">
              <a:solidFill>
                <a:schemeClr val="tx1"/>
              </a:solidFill>
              <a:latin typeface="Gotham Book" pitchFamily="2" charset="0"/>
              <a:cs typeface="Gotham Book" pitchFamily="2" charset="0"/>
            </a:endParaRPr>
          </a:p>
        </p:txBody>
      </p:sp>
      <p:grpSp>
        <p:nvGrpSpPr>
          <p:cNvPr id="19" name="Group 18">
            <a:extLst>
              <a:ext uri="{FF2B5EF4-FFF2-40B4-BE49-F238E27FC236}">
                <a16:creationId xmlns:a16="http://schemas.microsoft.com/office/drawing/2014/main" id="{364584F7-2E2C-F6DC-B14A-5136FEC77A9A}"/>
              </a:ext>
            </a:extLst>
          </p:cNvPr>
          <p:cNvGrpSpPr/>
          <p:nvPr userDrawn="1"/>
        </p:nvGrpSpPr>
        <p:grpSpPr>
          <a:xfrm>
            <a:off x="0" y="0"/>
            <a:ext cx="13817600" cy="141345"/>
            <a:chOff x="0" y="0"/>
            <a:chExt cx="11065669" cy="214313"/>
          </a:xfrm>
        </p:grpSpPr>
        <p:sp>
          <p:nvSpPr>
            <p:cNvPr id="12" name="Rectangle 11">
              <a:extLst>
                <a:ext uri="{FF2B5EF4-FFF2-40B4-BE49-F238E27FC236}">
                  <a16:creationId xmlns:a16="http://schemas.microsoft.com/office/drawing/2014/main" id="{7C27A92F-4D4D-AA41-B9DE-614CD7AD81FC}"/>
                </a:ext>
              </a:extLst>
            </p:cNvPr>
            <p:cNvSpPr/>
            <p:nvPr userDrawn="1"/>
          </p:nvSpPr>
          <p:spPr>
            <a:xfrm>
              <a:off x="0" y="0"/>
              <a:ext cx="6630629" cy="2143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15"/>
            </a:p>
          </p:txBody>
        </p:sp>
        <p:sp>
          <p:nvSpPr>
            <p:cNvPr id="17" name="Rectangle 16">
              <a:extLst>
                <a:ext uri="{FF2B5EF4-FFF2-40B4-BE49-F238E27FC236}">
                  <a16:creationId xmlns:a16="http://schemas.microsoft.com/office/drawing/2014/main" id="{7033B83C-4087-6531-D997-4616F83D1D3D}"/>
                </a:ext>
              </a:extLst>
            </p:cNvPr>
            <p:cNvSpPr/>
            <p:nvPr userDrawn="1"/>
          </p:nvSpPr>
          <p:spPr>
            <a:xfrm>
              <a:off x="6630629" y="0"/>
              <a:ext cx="3336489" cy="2143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15"/>
            </a:p>
          </p:txBody>
        </p:sp>
        <p:sp>
          <p:nvSpPr>
            <p:cNvPr id="18" name="Rectangle 17">
              <a:extLst>
                <a:ext uri="{FF2B5EF4-FFF2-40B4-BE49-F238E27FC236}">
                  <a16:creationId xmlns:a16="http://schemas.microsoft.com/office/drawing/2014/main" id="{9D4A6A49-38F8-EFE7-3686-488073303B2E}"/>
                </a:ext>
              </a:extLst>
            </p:cNvPr>
            <p:cNvSpPr/>
            <p:nvPr userDrawn="1"/>
          </p:nvSpPr>
          <p:spPr>
            <a:xfrm>
              <a:off x="9967118" y="0"/>
              <a:ext cx="1098551" cy="2143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15"/>
            </a:p>
          </p:txBody>
        </p:sp>
      </p:grpSp>
    </p:spTree>
    <p:extLst>
      <p:ext uri="{BB962C8B-B14F-4D97-AF65-F5344CB8AC3E}">
        <p14:creationId xmlns:p14="http://schemas.microsoft.com/office/powerpoint/2010/main" val="700406810"/>
      </p:ext>
    </p:extLst>
  </p:cSld>
  <p:clrMap bg1="lt1" tx1="dk1" bg2="lt2" tx2="dk2" accent1="accent1" accent2="accent2" accent3="accent3" accent4="accent4" accent5="accent5" accent6="accent6" hlink="hlink" folHlink="folHlink"/>
  <p:sldLayoutIdLst>
    <p:sldLayoutId id="2147483856" r:id="rId1"/>
    <p:sldLayoutId id="2147483835" r:id="rId2"/>
    <p:sldLayoutId id="2147483963" r:id="rId3"/>
    <p:sldLayoutId id="2147483941" r:id="rId4"/>
    <p:sldLayoutId id="2147483951" r:id="rId5"/>
    <p:sldLayoutId id="2147483944" r:id="rId6"/>
    <p:sldLayoutId id="2147483943" r:id="rId7"/>
    <p:sldLayoutId id="2147483970" r:id="rId8"/>
    <p:sldLayoutId id="2147483947" r:id="rId9"/>
    <p:sldLayoutId id="2147483948" r:id="rId10"/>
    <p:sldLayoutId id="2147483960" r:id="rId11"/>
    <p:sldLayoutId id="2147483805" r:id="rId12"/>
    <p:sldLayoutId id="2147483971" r:id="rId13"/>
    <p:sldLayoutId id="2147484012" r:id="rId14"/>
    <p:sldLayoutId id="2147483952" r:id="rId15"/>
    <p:sldLayoutId id="2147483954" r:id="rId16"/>
    <p:sldLayoutId id="2147483958" r:id="rId17"/>
    <p:sldLayoutId id="2147483959" r:id="rId18"/>
    <p:sldLayoutId id="2147483965" r:id="rId19"/>
  </p:sldLayoutIdLst>
  <p:hf hdr="0" ftr="0" dt="0"/>
  <p:txStyles>
    <p:titleStyle>
      <a:lvl1pPr algn="l" defTabSz="1005888" rtl="0" eaLnBrk="1" latinLnBrk="0" hangingPunct="1">
        <a:lnSpc>
          <a:spcPct val="90000"/>
        </a:lnSpc>
        <a:spcBef>
          <a:spcPct val="0"/>
        </a:spcBef>
        <a:buNone/>
        <a:defRPr sz="3200" b="1" i="0" kern="1200">
          <a:solidFill>
            <a:schemeClr val="tx1"/>
          </a:solidFill>
          <a:latin typeface="Franklin Gothic Demi" panose="020B0603020102020204" pitchFamily="34" charset="0"/>
          <a:ea typeface="+mj-ea"/>
          <a:cs typeface="Gotham Bold" pitchFamily="2" charset="0"/>
        </a:defRPr>
      </a:lvl1pPr>
    </p:titleStyle>
    <p:bodyStyle>
      <a:lvl1pPr marL="0" indent="0" algn="l" defTabSz="1005888" rtl="0" eaLnBrk="1" latinLnBrk="0" hangingPunct="1">
        <a:lnSpc>
          <a:spcPct val="90000"/>
        </a:lnSpc>
        <a:spcBef>
          <a:spcPts val="1100"/>
        </a:spcBef>
        <a:buClr>
          <a:schemeClr val="accent2"/>
        </a:buClr>
        <a:buFont typeface="Arial" panose="020B0604020202020204" pitchFamily="34" charset="0"/>
        <a:buNone/>
        <a:defRPr sz="2000" kern="1200">
          <a:solidFill>
            <a:schemeClr val="tx1"/>
          </a:solidFill>
          <a:latin typeface="Gotham Book" pitchFamily="2" charset="0"/>
          <a:ea typeface="+mn-ea"/>
          <a:cs typeface="Gotham Book" pitchFamily="2" charset="0"/>
        </a:defRPr>
      </a:lvl1pPr>
      <a:lvl2pPr marL="754416" indent="-251472" algn="l" defTabSz="1005888" rtl="0" eaLnBrk="1" latinLnBrk="0" hangingPunct="1">
        <a:lnSpc>
          <a:spcPct val="90000"/>
        </a:lnSpc>
        <a:spcBef>
          <a:spcPts val="550"/>
        </a:spcBef>
        <a:buClr>
          <a:schemeClr val="accent2"/>
        </a:buClr>
        <a:buFont typeface="Arial" panose="020B0604020202020204" pitchFamily="34" charset="0"/>
        <a:buChar char="•"/>
        <a:defRPr sz="1800" kern="1200">
          <a:solidFill>
            <a:schemeClr val="tx1"/>
          </a:solidFill>
          <a:latin typeface="Gotham Book" pitchFamily="2" charset="0"/>
          <a:ea typeface="+mn-ea"/>
          <a:cs typeface="Gotham Book" pitchFamily="2" charset="0"/>
        </a:defRPr>
      </a:lvl2pPr>
      <a:lvl3pPr marL="1257361" indent="-251472" algn="l" defTabSz="1005888" rtl="0" eaLnBrk="1" latinLnBrk="0" hangingPunct="1">
        <a:lnSpc>
          <a:spcPct val="90000"/>
        </a:lnSpc>
        <a:spcBef>
          <a:spcPts val="550"/>
        </a:spcBef>
        <a:buClr>
          <a:schemeClr val="accent2"/>
        </a:buClr>
        <a:buSzPct val="90000"/>
        <a:buFont typeface="STIXGeneral-Regular" pitchFamily="2" charset="2"/>
        <a:buChar char="⏤"/>
        <a:defRPr sz="1600" kern="1200">
          <a:solidFill>
            <a:schemeClr val="tx1"/>
          </a:solidFill>
          <a:latin typeface="Gotham Book" pitchFamily="2" charset="0"/>
          <a:ea typeface="+mn-ea"/>
          <a:cs typeface="Gotham Book" pitchFamily="2" charset="0"/>
        </a:defRPr>
      </a:lvl3pPr>
      <a:lvl4pPr marL="1760304" indent="-251472" algn="l" defTabSz="1005888" rtl="0" eaLnBrk="1" latinLnBrk="0" hangingPunct="1">
        <a:lnSpc>
          <a:spcPct val="90000"/>
        </a:lnSpc>
        <a:spcBef>
          <a:spcPts val="550"/>
        </a:spcBef>
        <a:buClr>
          <a:schemeClr val="accent2"/>
        </a:buClr>
        <a:buFont typeface="Arial" panose="020B0604020202020204" pitchFamily="34" charset="0"/>
        <a:buChar char="•"/>
        <a:defRPr sz="1400" kern="1200">
          <a:solidFill>
            <a:schemeClr val="tx1"/>
          </a:solidFill>
          <a:latin typeface="Gotham Book" pitchFamily="2" charset="0"/>
          <a:ea typeface="+mn-ea"/>
          <a:cs typeface="Gotham Book" pitchFamily="2" charset="0"/>
        </a:defRPr>
      </a:lvl4pPr>
      <a:lvl5pPr marL="2263248" indent="-251472" algn="l" defTabSz="1005888" rtl="0" eaLnBrk="1" latinLnBrk="0" hangingPunct="1">
        <a:lnSpc>
          <a:spcPct val="90000"/>
        </a:lnSpc>
        <a:spcBef>
          <a:spcPts val="550"/>
        </a:spcBef>
        <a:buClr>
          <a:schemeClr val="accent2"/>
        </a:buClr>
        <a:buFont typeface="Arial" panose="020B0604020202020204" pitchFamily="34" charset="0"/>
        <a:buChar char="•"/>
        <a:defRPr sz="1200" kern="1200">
          <a:solidFill>
            <a:schemeClr val="tx1"/>
          </a:solidFill>
          <a:latin typeface="Gotham Book" pitchFamily="2" charset="0"/>
          <a:ea typeface="+mn-ea"/>
          <a:cs typeface="Gotham Book" pitchFamily="2" charset="0"/>
        </a:defRPr>
      </a:lvl5pPr>
      <a:lvl6pPr marL="2766193" indent="-251472" algn="l" defTabSz="1005888"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9136" indent="-251472" algn="l" defTabSz="1005888"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2081" indent="-251472" algn="l" defTabSz="1005888"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5024" indent="-251472" algn="l" defTabSz="1005888"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88" rtl="0" eaLnBrk="1" latinLnBrk="0" hangingPunct="1">
        <a:defRPr sz="1980" kern="1200">
          <a:solidFill>
            <a:schemeClr val="tx1"/>
          </a:solidFill>
          <a:latin typeface="+mn-lt"/>
          <a:ea typeface="+mn-ea"/>
          <a:cs typeface="+mn-cs"/>
        </a:defRPr>
      </a:lvl1pPr>
      <a:lvl2pPr marL="502944" algn="l" defTabSz="1005888" rtl="0" eaLnBrk="1" latinLnBrk="0" hangingPunct="1">
        <a:defRPr sz="1980" kern="1200">
          <a:solidFill>
            <a:schemeClr val="tx1"/>
          </a:solidFill>
          <a:latin typeface="+mn-lt"/>
          <a:ea typeface="+mn-ea"/>
          <a:cs typeface="+mn-cs"/>
        </a:defRPr>
      </a:lvl2pPr>
      <a:lvl3pPr marL="1005888" algn="l" defTabSz="1005888" rtl="0" eaLnBrk="1" latinLnBrk="0" hangingPunct="1">
        <a:defRPr sz="1980" kern="1200">
          <a:solidFill>
            <a:schemeClr val="tx1"/>
          </a:solidFill>
          <a:latin typeface="+mn-lt"/>
          <a:ea typeface="+mn-ea"/>
          <a:cs typeface="+mn-cs"/>
        </a:defRPr>
      </a:lvl3pPr>
      <a:lvl4pPr marL="1508833" algn="l" defTabSz="1005888" rtl="0" eaLnBrk="1" latinLnBrk="0" hangingPunct="1">
        <a:defRPr sz="1980" kern="1200">
          <a:solidFill>
            <a:schemeClr val="tx1"/>
          </a:solidFill>
          <a:latin typeface="+mn-lt"/>
          <a:ea typeface="+mn-ea"/>
          <a:cs typeface="+mn-cs"/>
        </a:defRPr>
      </a:lvl4pPr>
      <a:lvl5pPr marL="2011776" algn="l" defTabSz="1005888" rtl="0" eaLnBrk="1" latinLnBrk="0" hangingPunct="1">
        <a:defRPr sz="1980" kern="1200">
          <a:solidFill>
            <a:schemeClr val="tx1"/>
          </a:solidFill>
          <a:latin typeface="+mn-lt"/>
          <a:ea typeface="+mn-ea"/>
          <a:cs typeface="+mn-cs"/>
        </a:defRPr>
      </a:lvl5pPr>
      <a:lvl6pPr marL="2514720" algn="l" defTabSz="1005888" rtl="0" eaLnBrk="1" latinLnBrk="0" hangingPunct="1">
        <a:defRPr sz="1980" kern="1200">
          <a:solidFill>
            <a:schemeClr val="tx1"/>
          </a:solidFill>
          <a:latin typeface="+mn-lt"/>
          <a:ea typeface="+mn-ea"/>
          <a:cs typeface="+mn-cs"/>
        </a:defRPr>
      </a:lvl6pPr>
      <a:lvl7pPr marL="3017665" algn="l" defTabSz="1005888" rtl="0" eaLnBrk="1" latinLnBrk="0" hangingPunct="1">
        <a:defRPr sz="1980" kern="1200">
          <a:solidFill>
            <a:schemeClr val="tx1"/>
          </a:solidFill>
          <a:latin typeface="+mn-lt"/>
          <a:ea typeface="+mn-ea"/>
          <a:cs typeface="+mn-cs"/>
        </a:defRPr>
      </a:lvl7pPr>
      <a:lvl8pPr marL="3520608" algn="l" defTabSz="1005888" rtl="0" eaLnBrk="1" latinLnBrk="0" hangingPunct="1">
        <a:defRPr sz="1980" kern="1200">
          <a:solidFill>
            <a:schemeClr val="tx1"/>
          </a:solidFill>
          <a:latin typeface="+mn-lt"/>
          <a:ea typeface="+mn-ea"/>
          <a:cs typeface="+mn-cs"/>
        </a:defRPr>
      </a:lvl8pPr>
      <a:lvl9pPr marL="4023553" algn="l" defTabSz="1005888" rtl="0" eaLnBrk="1" latinLnBrk="0" hangingPunct="1">
        <a:defRPr sz="1980" kern="1200">
          <a:solidFill>
            <a:schemeClr val="tx1"/>
          </a:solidFill>
          <a:latin typeface="+mn-lt"/>
          <a:ea typeface="+mn-ea"/>
          <a:cs typeface="+mn-cs"/>
        </a:defRPr>
      </a:lvl9pPr>
    </p:otherStyle>
  </p:txStyles>
  <p:extLst>
    <p:ext uri="{27BBF7A9-308A-43DC-89C8-2F10F3537804}">
      <p15:sldGuideLst xmlns:p15="http://schemas.microsoft.com/office/powerpoint/2012/main">
        <p15:guide id="17" orient="horz" pos="4224" userDrawn="1">
          <p15:clr>
            <a:srgbClr val="F26B43"/>
          </p15:clr>
        </p15:guide>
        <p15:guide id="18" orient="horz" pos="744">
          <p15:clr>
            <a:srgbClr val="F26B43"/>
          </p15:clr>
        </p15:guide>
        <p15:guide id="19" pos="296">
          <p15:clr>
            <a:srgbClr val="F26B43"/>
          </p15:clr>
        </p15:guide>
        <p15:guide id="20" pos="8384">
          <p15:clr>
            <a:srgbClr val="F26B43"/>
          </p15:clr>
        </p15:guide>
        <p15:guide id="27" pos="4352" userDrawn="1">
          <p15:clr>
            <a:srgbClr val="F26B43"/>
          </p15:clr>
        </p15:guide>
        <p15:guide id="28" orient="horz" pos="13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conn.kualibuild.com/app/6740aba79b1bac014cd59011/run" TargetMode="External"/><Relationship Id="rId2" Type="http://schemas.openxmlformats.org/officeDocument/2006/relationships/hyperlink" Target="https://vote.uconn.edu/jointelections-run-for-office/" TargetMode="External"/><Relationship Id="rId1" Type="http://schemas.openxmlformats.org/officeDocument/2006/relationships/slideLayout" Target="../slideLayouts/slideLayout2.xml"/><Relationship Id="rId5" Type="http://schemas.openxmlformats.org/officeDocument/2006/relationships/hyperlink" Target="https://vote.media.uconn.edu/wp-content/uploads/sites/432/2025/01/Student-Trustee-Campaign-Financial-Statement-Spring-2025.xlsx" TargetMode="External"/><Relationship Id="rId4" Type="http://schemas.openxmlformats.org/officeDocument/2006/relationships/hyperlink" Target="https://vote.media.uconn.edu/wp-content/uploads/sites/432/2025/01/Petition-of-Peers-Paper-Version.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vote.uconn.edu/" TargetMode="External"/><Relationship Id="rId2" Type="http://schemas.openxmlformats.org/officeDocument/2006/relationships/hyperlink" Target="mailto:jsmith@foundation.uconn.edu"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hyperlink" Target="https://vote.media.uconn.edu/wp-content/uploads/sites/432/2025/01/Petition-of-Peers-Paper-Version.pdf" TargetMode="External"/><Relationship Id="rId2" Type="http://schemas.openxmlformats.org/officeDocument/2006/relationships/hyperlink" Target="https://uconn.kualibuild.com/app/6740aba79b1bac014cd59011/run" TargetMode="Externa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hyperlink" Target="https://vote.media.uconn.edu/wp-content/uploads/sites/432/2025/01/Student-Trustee-Campaign-Financial-Statement-Spring-2025.xls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mailto:jsmith@foundation.uconn.edu" TargetMode="External"/><Relationship Id="rId2" Type="http://schemas.openxmlformats.org/officeDocument/2006/relationships/hyperlink" Target="https://vote.uconn.edu/jointelections-run-for-office/" TargetMode="External"/><Relationship Id="rId1" Type="http://schemas.openxmlformats.org/officeDocument/2006/relationships/slideLayout" Target="../slideLayouts/slideLayout7.xml"/><Relationship Id="rId4" Type="http://schemas.openxmlformats.org/officeDocument/2006/relationships/hyperlink" Target="https://uconn.kualibuild.com/app/6740aba79b1bac014cd59011/run"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vote.media.uconn.edu/wp-content/uploads/sites/432/2025/01/Student-Trustee-Campaign-Financial-Statement-Spring-2025.xlsx" TargetMode="External"/><Relationship Id="rId2" Type="http://schemas.openxmlformats.org/officeDocument/2006/relationships/hyperlink" Target="http://www.vote.uconn.edu/" TargetMode="External"/><Relationship Id="rId1" Type="http://schemas.openxmlformats.org/officeDocument/2006/relationships/slideLayout" Target="../slideLayouts/slideLayout7.xml"/><Relationship Id="rId5" Type="http://schemas.openxmlformats.org/officeDocument/2006/relationships/hyperlink" Target="mailto:jsmith@foundation.uconn.edu" TargetMode="External"/><Relationship Id="rId4" Type="http://schemas.openxmlformats.org/officeDocument/2006/relationships/hyperlink" Target="https://vote.uconn.edu/"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vote.uconn.edu/jointelections-run-for-office/" TargetMode="Externa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hyperlink" Target="https://vote.uconn.edu/jointelections-run-for-office/"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mailto:voteatuconnn@uconn.edu"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erial view of a city&#10;&#10;Description automatically generated">
            <a:extLst>
              <a:ext uri="{FF2B5EF4-FFF2-40B4-BE49-F238E27FC236}">
                <a16:creationId xmlns:a16="http://schemas.microsoft.com/office/drawing/2014/main" id="{40C40C34-EF2C-3B10-8D29-6DC2FA23F868}"/>
              </a:ext>
            </a:extLst>
          </p:cNvPr>
          <p:cNvPicPr>
            <a:picLocks noChangeAspect="1"/>
          </p:cNvPicPr>
          <p:nvPr/>
        </p:nvPicPr>
        <p:blipFill rotWithShape="1">
          <a:blip r:embed="rId2"/>
          <a:srcRect r="14066"/>
          <a:stretch/>
        </p:blipFill>
        <p:spPr>
          <a:xfrm>
            <a:off x="0" y="0"/>
            <a:ext cx="10058400" cy="7772400"/>
          </a:xfrm>
          <a:prstGeom prst="rect">
            <a:avLst/>
          </a:prstGeom>
        </p:spPr>
      </p:pic>
      <p:sp>
        <p:nvSpPr>
          <p:cNvPr id="2" name="Title 1">
            <a:extLst>
              <a:ext uri="{FF2B5EF4-FFF2-40B4-BE49-F238E27FC236}">
                <a16:creationId xmlns:a16="http://schemas.microsoft.com/office/drawing/2014/main" id="{CEDF43CD-CB4A-3F2B-511C-5EE7FEC031AE}"/>
              </a:ext>
            </a:extLst>
          </p:cNvPr>
          <p:cNvSpPr>
            <a:spLocks noGrp="1"/>
          </p:cNvSpPr>
          <p:nvPr>
            <p:ph type="title"/>
          </p:nvPr>
        </p:nvSpPr>
        <p:spPr>
          <a:xfrm>
            <a:off x="588683" y="2558187"/>
            <a:ext cx="9551378" cy="1534487"/>
          </a:xfrm>
        </p:spPr>
        <p:txBody>
          <a:bodyPr/>
          <a:lstStyle/>
          <a:p>
            <a:r>
              <a:rPr lang="en-US" sz="6000"/>
              <a:t>UCONN FOUNDATION</a:t>
            </a:r>
            <a:br>
              <a:rPr lang="en-US" sz="6000"/>
            </a:br>
            <a:r>
              <a:rPr lang="en-US" sz="5400"/>
              <a:t>2025 STUDENT DIRECTOR ELECTION PACKET</a:t>
            </a:r>
          </a:p>
        </p:txBody>
      </p:sp>
      <p:sp>
        <p:nvSpPr>
          <p:cNvPr id="3" name="Text Placeholder 2">
            <a:extLst>
              <a:ext uri="{FF2B5EF4-FFF2-40B4-BE49-F238E27FC236}">
                <a16:creationId xmlns:a16="http://schemas.microsoft.com/office/drawing/2014/main" id="{78BAFC98-9D15-781B-6754-8BBCB51C9C4F}"/>
              </a:ext>
            </a:extLst>
          </p:cNvPr>
          <p:cNvSpPr>
            <a:spLocks noGrp="1"/>
          </p:cNvSpPr>
          <p:nvPr>
            <p:ph type="body" sz="quarter" idx="11"/>
          </p:nvPr>
        </p:nvSpPr>
        <p:spPr>
          <a:xfrm>
            <a:off x="334995" y="2213606"/>
            <a:ext cx="2332841" cy="274638"/>
          </a:xfrm>
        </p:spPr>
        <p:txBody>
          <a:bodyPr>
            <a:normAutofit fontScale="92500" lnSpcReduction="10000"/>
          </a:bodyPr>
          <a:lstStyle/>
          <a:p>
            <a:r>
              <a:rPr lang="en-US" dirty="0"/>
              <a:t>January 15, 2025</a:t>
            </a:r>
          </a:p>
        </p:txBody>
      </p:sp>
      <p:sp>
        <p:nvSpPr>
          <p:cNvPr id="9" name="Freeform 8">
            <a:extLst>
              <a:ext uri="{FF2B5EF4-FFF2-40B4-BE49-F238E27FC236}">
                <a16:creationId xmlns:a16="http://schemas.microsoft.com/office/drawing/2014/main" id="{5D49AB69-9CBF-FF02-0E86-C57732EEAFEF}"/>
              </a:ext>
            </a:extLst>
          </p:cNvPr>
          <p:cNvSpPr/>
          <p:nvPr/>
        </p:nvSpPr>
        <p:spPr>
          <a:xfrm>
            <a:off x="353235" y="313762"/>
            <a:ext cx="1061067" cy="1045461"/>
          </a:xfrm>
          <a:custGeom>
            <a:avLst/>
            <a:gdLst>
              <a:gd name="connsiteX0" fmla="*/ 0 w 545432"/>
              <a:gd name="connsiteY0" fmla="*/ 537410 h 537410"/>
              <a:gd name="connsiteX1" fmla="*/ 0 w 545432"/>
              <a:gd name="connsiteY1" fmla="*/ 0 h 537410"/>
              <a:gd name="connsiteX2" fmla="*/ 545432 w 545432"/>
              <a:gd name="connsiteY2" fmla="*/ 0 h 537410"/>
            </a:gdLst>
            <a:ahLst/>
            <a:cxnLst>
              <a:cxn ang="0">
                <a:pos x="connsiteX0" y="connsiteY0"/>
              </a:cxn>
              <a:cxn ang="0">
                <a:pos x="connsiteX1" y="connsiteY1"/>
              </a:cxn>
              <a:cxn ang="0">
                <a:pos x="connsiteX2" y="connsiteY2"/>
              </a:cxn>
            </a:cxnLst>
            <a:rect l="l" t="t" r="r" b="b"/>
            <a:pathLst>
              <a:path w="545432" h="537410">
                <a:moveTo>
                  <a:pt x="0" y="537410"/>
                </a:moveTo>
                <a:lnTo>
                  <a:pt x="0" y="0"/>
                </a:lnTo>
                <a:lnTo>
                  <a:pt x="545432" y="0"/>
                </a:lnTo>
              </a:path>
            </a:pathLst>
          </a:custGeom>
          <a:noFill/>
          <a:ln w="1016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61A9D3AA-0343-F403-8984-7D518DF96703}"/>
              </a:ext>
            </a:extLst>
          </p:cNvPr>
          <p:cNvSpPr/>
          <p:nvPr/>
        </p:nvSpPr>
        <p:spPr>
          <a:xfrm rot="10800000">
            <a:off x="8540133" y="6370830"/>
            <a:ext cx="1061067" cy="1045461"/>
          </a:xfrm>
          <a:custGeom>
            <a:avLst/>
            <a:gdLst>
              <a:gd name="connsiteX0" fmla="*/ 0 w 545432"/>
              <a:gd name="connsiteY0" fmla="*/ 537410 h 537410"/>
              <a:gd name="connsiteX1" fmla="*/ 0 w 545432"/>
              <a:gd name="connsiteY1" fmla="*/ 0 h 537410"/>
              <a:gd name="connsiteX2" fmla="*/ 545432 w 545432"/>
              <a:gd name="connsiteY2" fmla="*/ 0 h 537410"/>
            </a:gdLst>
            <a:ahLst/>
            <a:cxnLst>
              <a:cxn ang="0">
                <a:pos x="connsiteX0" y="connsiteY0"/>
              </a:cxn>
              <a:cxn ang="0">
                <a:pos x="connsiteX1" y="connsiteY1"/>
              </a:cxn>
              <a:cxn ang="0">
                <a:pos x="connsiteX2" y="connsiteY2"/>
              </a:cxn>
            </a:cxnLst>
            <a:rect l="l" t="t" r="r" b="b"/>
            <a:pathLst>
              <a:path w="545432" h="537410">
                <a:moveTo>
                  <a:pt x="0" y="537410"/>
                </a:moveTo>
                <a:lnTo>
                  <a:pt x="0" y="0"/>
                </a:lnTo>
                <a:lnTo>
                  <a:pt x="545432" y="0"/>
                </a:lnTo>
              </a:path>
            </a:pathLst>
          </a:custGeom>
          <a:noFill/>
          <a:ln w="1016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5790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FB2E4-99F2-8279-EA82-298B42D0057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FA6B3F9-5F97-760D-702A-C7511D28172F}"/>
              </a:ext>
            </a:extLst>
          </p:cNvPr>
          <p:cNvSpPr>
            <a:spLocks noGrp="1"/>
          </p:cNvSpPr>
          <p:nvPr>
            <p:ph type="body" sz="quarter" idx="11"/>
          </p:nvPr>
        </p:nvSpPr>
        <p:spPr>
          <a:xfrm>
            <a:off x="723698" y="953954"/>
            <a:ext cx="12959279" cy="1827922"/>
          </a:xfrm>
        </p:spPr>
        <p:txBody>
          <a:bodyPr/>
          <a:lstStyle/>
          <a:p>
            <a:r>
              <a:rPr lang="en-US" dirty="0">
                <a:solidFill>
                  <a:schemeClr val="accent6">
                    <a:lumMod val="60000"/>
                    <a:lumOff val="40000"/>
                  </a:schemeClr>
                </a:solidFill>
                <a:hlinkClick r:id="rId2">
                  <a:extLst>
                    <a:ext uri="{A12FA001-AC4F-418D-AE19-62706E023703}">
                      <ahyp:hlinkClr xmlns:ahyp="http://schemas.microsoft.com/office/drawing/2018/hyperlinkcolor" val="tx"/>
                    </a:ext>
                  </a:extLst>
                </a:hlinkClick>
              </a:rPr>
              <a:t>Forms</a:t>
            </a:r>
            <a:r>
              <a:rPr lang="en-US" dirty="0">
                <a:solidFill>
                  <a:schemeClr val="accent6">
                    <a:lumMod val="60000"/>
                    <a:lumOff val="40000"/>
                  </a:schemeClr>
                </a:solidFill>
              </a:rPr>
              <a:t>:</a:t>
            </a:r>
          </a:p>
        </p:txBody>
      </p:sp>
      <p:graphicFrame>
        <p:nvGraphicFramePr>
          <p:cNvPr id="2" name="Table 1">
            <a:extLst>
              <a:ext uri="{FF2B5EF4-FFF2-40B4-BE49-F238E27FC236}">
                <a16:creationId xmlns:a16="http://schemas.microsoft.com/office/drawing/2014/main" id="{D4280D98-2123-A51B-39C9-BA450DA55447}"/>
              </a:ext>
            </a:extLst>
          </p:cNvPr>
          <p:cNvGraphicFramePr>
            <a:graphicFrameLocks noGrp="1"/>
          </p:cNvGraphicFramePr>
          <p:nvPr>
            <p:extLst>
              <p:ext uri="{D42A27DB-BD31-4B8C-83A1-F6EECF244321}">
                <p14:modId xmlns:p14="http://schemas.microsoft.com/office/powerpoint/2010/main" val="1755727188"/>
              </p:ext>
            </p:extLst>
          </p:nvPr>
        </p:nvGraphicFramePr>
        <p:xfrm>
          <a:off x="1353187" y="2781876"/>
          <a:ext cx="11111226" cy="2956560"/>
        </p:xfrm>
        <a:graphic>
          <a:graphicData uri="http://schemas.openxmlformats.org/drawingml/2006/table">
            <a:tbl>
              <a:tblPr firstRow="1" bandRow="1">
                <a:tableStyleId>{5C22544A-7EE6-4342-B048-85BDC9FD1C3A}</a:tableStyleId>
              </a:tblPr>
              <a:tblGrid>
                <a:gridCol w="3703742">
                  <a:extLst>
                    <a:ext uri="{9D8B030D-6E8A-4147-A177-3AD203B41FA5}">
                      <a16:colId xmlns:a16="http://schemas.microsoft.com/office/drawing/2014/main" val="1266064022"/>
                    </a:ext>
                  </a:extLst>
                </a:gridCol>
                <a:gridCol w="3703742">
                  <a:extLst>
                    <a:ext uri="{9D8B030D-6E8A-4147-A177-3AD203B41FA5}">
                      <a16:colId xmlns:a16="http://schemas.microsoft.com/office/drawing/2014/main" val="3225125506"/>
                    </a:ext>
                  </a:extLst>
                </a:gridCol>
                <a:gridCol w="3703742">
                  <a:extLst>
                    <a:ext uri="{9D8B030D-6E8A-4147-A177-3AD203B41FA5}">
                      <a16:colId xmlns:a16="http://schemas.microsoft.com/office/drawing/2014/main" val="1161906455"/>
                    </a:ext>
                  </a:extLst>
                </a:gridCol>
              </a:tblGrid>
              <a:tr h="2830951">
                <a:tc>
                  <a:txBody>
                    <a:bodyPr/>
                    <a:lstStyle/>
                    <a:p>
                      <a:pPr algn="ctr"/>
                      <a:r>
                        <a:rPr lang="en-US" sz="4800" dirty="0">
                          <a:solidFill>
                            <a:schemeClr val="bg1"/>
                          </a:solidFill>
                          <a:hlinkClick r:id="rId3">
                            <a:extLst>
                              <a:ext uri="{A12FA001-AC4F-418D-AE19-62706E023703}">
                                <ahyp:hlinkClr xmlns:ahyp="http://schemas.microsoft.com/office/drawing/2018/hyperlinkcolor" val="tx"/>
                              </a:ext>
                            </a:extLst>
                          </a:hlinkClick>
                        </a:rPr>
                        <a:t>Part I</a:t>
                      </a:r>
                    </a:p>
                    <a:p>
                      <a:pPr algn="ctr"/>
                      <a:endParaRPr lang="en-US" sz="1200" dirty="0">
                        <a:solidFill>
                          <a:srgbClr val="004C97"/>
                        </a:solidFill>
                        <a:hlinkClick r:id="rId3">
                          <a:extLst>
                            <a:ext uri="{A12FA001-AC4F-418D-AE19-62706E023703}">
                              <ahyp:hlinkClr xmlns:ahyp="http://schemas.microsoft.com/office/drawing/2018/hyperlinkcolor" val="tx"/>
                            </a:ext>
                          </a:extLst>
                        </a:hlinkClick>
                      </a:endParaRPr>
                    </a:p>
                    <a:p>
                      <a:pPr algn="ctr"/>
                      <a:r>
                        <a:rPr lang="en-US" sz="4000" dirty="0">
                          <a:solidFill>
                            <a:srgbClr val="004C97"/>
                          </a:solidFill>
                          <a:hlinkClick r:id="rId3">
                            <a:extLst>
                              <a:ext uri="{A12FA001-AC4F-418D-AE19-62706E023703}">
                                <ahyp:hlinkClr xmlns:ahyp="http://schemas.microsoft.com/office/drawing/2018/hyperlinkcolor" val="tx"/>
                              </a:ext>
                            </a:extLst>
                          </a:hlinkClick>
                        </a:rPr>
                        <a:t>Intent to Run/</a:t>
                      </a:r>
                    </a:p>
                    <a:p>
                      <a:pPr algn="ctr"/>
                      <a:r>
                        <a:rPr lang="en-US" sz="4000" dirty="0">
                          <a:solidFill>
                            <a:srgbClr val="004C97"/>
                          </a:solidFill>
                          <a:hlinkClick r:id="rId3">
                            <a:extLst>
                              <a:ext uri="{A12FA001-AC4F-418D-AE19-62706E023703}">
                                <ahyp:hlinkClr xmlns:ahyp="http://schemas.microsoft.com/office/drawing/2018/hyperlinkcolor" val="tx"/>
                              </a:ext>
                            </a:extLst>
                          </a:hlinkClick>
                        </a:rPr>
                        <a:t>Application</a:t>
                      </a:r>
                      <a:endParaRPr lang="en-US" sz="4000" dirty="0">
                        <a:solidFill>
                          <a:schemeClr val="tx1">
                            <a:lumMod val="90000"/>
                            <a:lumOff val="10000"/>
                          </a:schemeClr>
                        </a:solidFill>
                      </a:endParaRPr>
                    </a:p>
                    <a:p>
                      <a:endParaRPr lang="en-US" sz="4800" dirty="0"/>
                    </a:p>
                  </a:txBody>
                  <a:tcPr/>
                </a:tc>
                <a:tc>
                  <a:txBody>
                    <a:bodyPr/>
                    <a:lstStyle/>
                    <a:p>
                      <a:pPr algn="ctr"/>
                      <a:r>
                        <a:rPr lang="en-US" sz="4800" b="1" dirty="0">
                          <a:solidFill>
                            <a:schemeClr val="bg1"/>
                          </a:solidFill>
                          <a:hlinkClick r:id="rId4">
                            <a:extLst>
                              <a:ext uri="{A12FA001-AC4F-418D-AE19-62706E023703}">
                                <ahyp:hlinkClr xmlns:ahyp="http://schemas.microsoft.com/office/drawing/2018/hyperlinkcolor" val="tx"/>
                              </a:ext>
                            </a:extLst>
                          </a:hlinkClick>
                        </a:rPr>
                        <a:t>Part II</a:t>
                      </a:r>
                    </a:p>
                    <a:p>
                      <a:pPr algn="ctr"/>
                      <a:endParaRPr lang="en-US" sz="1200" b="1" dirty="0">
                        <a:solidFill>
                          <a:srgbClr val="004C97"/>
                        </a:solidFill>
                        <a:hlinkClick r:id="rId4">
                          <a:extLst>
                            <a:ext uri="{A12FA001-AC4F-418D-AE19-62706E023703}">
                              <ahyp:hlinkClr xmlns:ahyp="http://schemas.microsoft.com/office/drawing/2018/hyperlinkcolor" val="tx"/>
                            </a:ext>
                          </a:extLst>
                        </a:hlinkClick>
                      </a:endParaRPr>
                    </a:p>
                    <a:p>
                      <a:pPr algn="ctr"/>
                      <a:r>
                        <a:rPr lang="en-US" sz="4000" b="1" dirty="0">
                          <a:solidFill>
                            <a:srgbClr val="004C97"/>
                          </a:solidFill>
                          <a:hlinkClick r:id="rId4">
                            <a:extLst>
                              <a:ext uri="{A12FA001-AC4F-418D-AE19-62706E023703}">
                                <ahyp:hlinkClr xmlns:ahyp="http://schemas.microsoft.com/office/drawing/2018/hyperlinkcolor" val="tx"/>
                              </a:ext>
                            </a:extLst>
                          </a:hlinkClick>
                        </a:rPr>
                        <a:t>Petition of Nomination </a:t>
                      </a:r>
                      <a:endParaRPr lang="en-US" sz="4000" b="1" dirty="0"/>
                    </a:p>
                    <a:p>
                      <a:endParaRPr lang="en-US" sz="4800" dirty="0"/>
                    </a:p>
                  </a:txBody>
                  <a:tcPr/>
                </a:tc>
                <a:tc>
                  <a:txBody>
                    <a:bodyPr/>
                    <a:lstStyle/>
                    <a:p>
                      <a:pPr algn="ctr"/>
                      <a:r>
                        <a:rPr lang="en-US" sz="4800" b="1" dirty="0">
                          <a:solidFill>
                            <a:schemeClr val="bg1"/>
                          </a:solidFill>
                          <a:hlinkClick r:id="rId5">
                            <a:extLst>
                              <a:ext uri="{A12FA001-AC4F-418D-AE19-62706E023703}">
                                <ahyp:hlinkClr xmlns:ahyp="http://schemas.microsoft.com/office/drawing/2018/hyperlinkcolor" val="tx"/>
                              </a:ext>
                            </a:extLst>
                          </a:hlinkClick>
                        </a:rPr>
                        <a:t>Part III</a:t>
                      </a:r>
                    </a:p>
                    <a:p>
                      <a:pPr algn="ctr"/>
                      <a:endParaRPr lang="en-US" sz="1200" b="1" dirty="0">
                        <a:solidFill>
                          <a:srgbClr val="004C97"/>
                        </a:solidFill>
                        <a:hlinkClick r:id="rId5">
                          <a:extLst>
                            <a:ext uri="{A12FA001-AC4F-418D-AE19-62706E023703}">
                              <ahyp:hlinkClr xmlns:ahyp="http://schemas.microsoft.com/office/drawing/2018/hyperlinkcolor" val="tx"/>
                            </a:ext>
                          </a:extLst>
                        </a:hlinkClick>
                      </a:endParaRPr>
                    </a:p>
                    <a:p>
                      <a:pPr algn="ctr"/>
                      <a:r>
                        <a:rPr lang="en-US" sz="4000" b="1" dirty="0">
                          <a:solidFill>
                            <a:srgbClr val="004C97"/>
                          </a:solidFill>
                          <a:hlinkClick r:id="rId5">
                            <a:extLst>
                              <a:ext uri="{A12FA001-AC4F-418D-AE19-62706E023703}">
                                <ahyp:hlinkClr xmlns:ahyp="http://schemas.microsoft.com/office/drawing/2018/hyperlinkcolor" val="tx"/>
                              </a:ext>
                            </a:extLst>
                          </a:hlinkClick>
                        </a:rPr>
                        <a:t>Financial Statement</a:t>
                      </a:r>
                      <a:endParaRPr lang="en-US" sz="4000" b="1" dirty="0"/>
                    </a:p>
                    <a:p>
                      <a:endParaRPr lang="en-US" sz="4800" dirty="0"/>
                    </a:p>
                  </a:txBody>
                  <a:tcPr/>
                </a:tc>
                <a:extLst>
                  <a:ext uri="{0D108BD9-81ED-4DB2-BD59-A6C34878D82A}">
                    <a16:rowId xmlns:a16="http://schemas.microsoft.com/office/drawing/2014/main" val="4007967323"/>
                  </a:ext>
                </a:extLst>
              </a:tr>
            </a:tbl>
          </a:graphicData>
        </a:graphic>
      </p:graphicFrame>
    </p:spTree>
    <p:extLst>
      <p:ext uri="{BB962C8B-B14F-4D97-AF65-F5344CB8AC3E}">
        <p14:creationId xmlns:p14="http://schemas.microsoft.com/office/powerpoint/2010/main" val="1296361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477C5-4D6F-6D98-53EA-9260E9C16D1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A9700C7-63EC-B995-EF63-AC7C8F04DD0C}"/>
              </a:ext>
            </a:extLst>
          </p:cNvPr>
          <p:cNvSpPr txBox="1"/>
          <p:nvPr/>
        </p:nvSpPr>
        <p:spPr>
          <a:xfrm>
            <a:off x="971164" y="3282096"/>
            <a:ext cx="6445596" cy="3754874"/>
          </a:xfrm>
          <a:prstGeom prst="rect">
            <a:avLst/>
          </a:prstGeom>
          <a:noFill/>
        </p:spPr>
        <p:txBody>
          <a:bodyPr wrap="square" lIns="91440" tIns="45720" rIns="91440" bIns="45720" rtlCol="0" anchor="t">
            <a:spAutoFit/>
          </a:bodyPr>
          <a:lstStyle/>
          <a:p>
            <a:endParaRPr lang="en-US" sz="1800" dirty="0"/>
          </a:p>
          <a:p>
            <a:pPr marL="0" marR="0"/>
            <a:r>
              <a:rPr lang="en-US" sz="2000" dirty="0">
                <a:solidFill>
                  <a:srgbClr val="ECEEF0"/>
                </a:solidFill>
                <a:effectLst/>
                <a:latin typeface="+mj-lt"/>
                <a:ea typeface="Times New Roman" panose="02020603050405020304" pitchFamily="18" charset="0"/>
              </a:rPr>
              <a:t>Questions? </a:t>
            </a:r>
            <a:r>
              <a:rPr lang="en-US" sz="2000" dirty="0">
                <a:solidFill>
                  <a:srgbClr val="ECEEF0"/>
                </a:solidFill>
                <a:latin typeface="+mj-lt"/>
                <a:ea typeface="Times New Roman" panose="02020603050405020304" pitchFamily="18" charset="0"/>
              </a:rPr>
              <a:t>C</a:t>
            </a:r>
            <a:r>
              <a:rPr lang="en-US" sz="2000" dirty="0">
                <a:solidFill>
                  <a:srgbClr val="ECEEF0"/>
                </a:solidFill>
                <a:effectLst/>
                <a:latin typeface="+mj-lt"/>
                <a:ea typeface="Times New Roman" panose="02020603050405020304" pitchFamily="18" charset="0"/>
              </a:rPr>
              <a:t>ontact Judy Smith, at </a:t>
            </a:r>
            <a:r>
              <a:rPr lang="en-US" sz="2000" u="sng" dirty="0">
                <a:solidFill>
                  <a:schemeClr val="accent1"/>
                </a:solidFill>
                <a:effectLst/>
                <a:latin typeface="+mj-lt"/>
                <a:ea typeface="Times New Roman" panose="02020603050405020304" pitchFamily="18" charset="0"/>
                <a:hlinkClick r:id="rId2">
                  <a:extLst>
                    <a:ext uri="{A12FA001-AC4F-418D-AE19-62706E023703}">
                      <ahyp:hlinkClr xmlns:ahyp="http://schemas.microsoft.com/office/drawing/2018/hyperlinkcolor" val="tx"/>
                    </a:ext>
                  </a:extLst>
                </a:hlinkClick>
              </a:rPr>
              <a:t>jsmith@foundation.uconn.edu</a:t>
            </a:r>
            <a:r>
              <a:rPr lang="en-US" sz="2000" dirty="0">
                <a:solidFill>
                  <a:schemeClr val="accent1"/>
                </a:solidFill>
                <a:effectLst/>
                <a:latin typeface="+mj-lt"/>
                <a:ea typeface="Times New Roman" panose="02020603050405020304" pitchFamily="18" charset="0"/>
              </a:rPr>
              <a:t>  </a:t>
            </a:r>
          </a:p>
          <a:p>
            <a:pPr marL="0" marR="0" algn="ctr"/>
            <a:endParaRPr lang="en-US" sz="2000" dirty="0">
              <a:solidFill>
                <a:srgbClr val="ECEEF0"/>
              </a:solidFill>
              <a:latin typeface="+mj-lt"/>
              <a:ea typeface="Times New Roman" panose="02020603050405020304" pitchFamily="18" charset="0"/>
            </a:endParaRPr>
          </a:p>
          <a:p>
            <a:pPr algn="ctr"/>
            <a:endParaRPr lang="en-US" sz="2000" dirty="0">
              <a:solidFill>
                <a:srgbClr val="ECEEF0"/>
              </a:solidFill>
              <a:latin typeface="+mj-lt"/>
              <a:ea typeface="Times New Roman" panose="02020603050405020304" pitchFamily="18" charset="0"/>
            </a:endParaRPr>
          </a:p>
          <a:p>
            <a:r>
              <a:rPr lang="en-US" sz="2000" dirty="0">
                <a:solidFill>
                  <a:srgbClr val="ECEEF0"/>
                </a:solidFill>
                <a:effectLst/>
                <a:latin typeface="+mj-lt"/>
                <a:ea typeface="Times New Roman" panose="02020603050405020304" pitchFamily="18" charset="0"/>
              </a:rPr>
              <a:t>Information regarding the specifics of the Campaign process can be obtained through the Department of Student Activities by emailing </a:t>
            </a:r>
            <a:r>
              <a:rPr lang="en-US" sz="2000" u="sng" dirty="0">
                <a:solidFill>
                  <a:schemeClr val="accent1"/>
                </a:solidFill>
                <a:effectLst/>
                <a:latin typeface="+mj-lt"/>
                <a:ea typeface="Times New Roman" panose="02020603050405020304" pitchFamily="18" charset="0"/>
                <a:hlinkClick r:id="rId3"/>
              </a:rPr>
              <a:t>voteatuconn@uconn.edu</a:t>
            </a:r>
            <a:r>
              <a:rPr lang="en-US" sz="2000" dirty="0">
                <a:solidFill>
                  <a:schemeClr val="accent1"/>
                </a:solidFill>
                <a:effectLst/>
                <a:latin typeface="+mj-lt"/>
                <a:ea typeface="Times New Roman" panose="02020603050405020304" pitchFamily="18" charset="0"/>
                <a:hlinkClick r:id="rId3"/>
              </a:rPr>
              <a:t>  </a:t>
            </a:r>
            <a:r>
              <a:rPr lang="en-US" sz="2000" dirty="0">
                <a:solidFill>
                  <a:srgbClr val="F0EEEF"/>
                </a:solidFill>
                <a:effectLst/>
                <a:latin typeface="+mj-lt"/>
                <a:ea typeface="Times New Roman" panose="02020603050405020304" pitchFamily="18" charset="0"/>
              </a:rPr>
              <a:t>or by visiting</a:t>
            </a:r>
            <a:r>
              <a:rPr lang="en-US" sz="2000" dirty="0">
                <a:solidFill>
                  <a:schemeClr val="accent1"/>
                </a:solidFill>
                <a:effectLst/>
                <a:latin typeface="+mj-lt"/>
                <a:ea typeface="Times New Roman" panose="02020603050405020304" pitchFamily="18" charset="0"/>
              </a:rPr>
              <a:t> </a:t>
            </a:r>
            <a:r>
              <a:rPr lang="en-US" sz="1800" dirty="0">
                <a:solidFill>
                  <a:srgbClr val="004D97"/>
                </a:solidFill>
                <a:effectLst/>
                <a:latin typeface="Segoe UI" panose="020B0502040204020203" pitchFamily="34" charset="0"/>
              </a:rPr>
              <a:t>https://vote.uconn.edu/jointelections-run-for-office/</a:t>
            </a:r>
            <a:endParaRPr lang="en-US" sz="1800" dirty="0">
              <a:solidFill>
                <a:srgbClr val="004D97"/>
              </a:solidFill>
              <a:effectLst/>
              <a:latin typeface="Arial" panose="020B0604020202020204" pitchFamily="34" charset="0"/>
            </a:endParaRPr>
          </a:p>
          <a:p>
            <a:pPr marL="0" marR="0"/>
            <a:endParaRPr lang="en-US" sz="2000" dirty="0">
              <a:solidFill>
                <a:schemeClr val="accent1"/>
              </a:solidFill>
              <a:effectLst/>
              <a:latin typeface="+mj-lt"/>
              <a:ea typeface="Times New Roman" panose="02020603050405020304" pitchFamily="18" charset="0"/>
            </a:endParaRPr>
          </a:p>
          <a:p>
            <a:pPr algn="ctr"/>
            <a:endParaRPr lang="en-US" sz="2000" dirty="0">
              <a:solidFill>
                <a:schemeClr val="accent1"/>
              </a:solidFill>
              <a:latin typeface="+mj-lt"/>
            </a:endParaRPr>
          </a:p>
          <a:p>
            <a:pPr algn="ctr"/>
            <a:endParaRPr lang="en-US" sz="2000" dirty="0">
              <a:solidFill>
                <a:schemeClr val="accent1"/>
              </a:solidFill>
              <a:latin typeface="+mj-lt"/>
            </a:endParaRPr>
          </a:p>
        </p:txBody>
      </p:sp>
      <p:pic>
        <p:nvPicPr>
          <p:cNvPr id="5" name="Picture 4" descr="A building with a sign in front of it&#10;&#10;Description automatically generated">
            <a:extLst>
              <a:ext uri="{FF2B5EF4-FFF2-40B4-BE49-F238E27FC236}">
                <a16:creationId xmlns:a16="http://schemas.microsoft.com/office/drawing/2014/main" id="{3E7231A1-C8D8-DF71-2CFF-BC83375B2DA6}"/>
              </a:ext>
            </a:extLst>
          </p:cNvPr>
          <p:cNvPicPr>
            <a:picLocks noChangeAspect="1"/>
          </p:cNvPicPr>
          <p:nvPr/>
        </p:nvPicPr>
        <p:blipFill>
          <a:blip r:embed="rId4"/>
          <a:stretch>
            <a:fillRect/>
          </a:stretch>
        </p:blipFill>
        <p:spPr>
          <a:xfrm>
            <a:off x="7753019" y="3327784"/>
            <a:ext cx="5076324" cy="3317237"/>
          </a:xfrm>
          <a:prstGeom prst="rect">
            <a:avLst/>
          </a:prstGeom>
        </p:spPr>
      </p:pic>
      <p:sp>
        <p:nvSpPr>
          <p:cNvPr id="7" name="TextBox 6">
            <a:extLst>
              <a:ext uri="{FF2B5EF4-FFF2-40B4-BE49-F238E27FC236}">
                <a16:creationId xmlns:a16="http://schemas.microsoft.com/office/drawing/2014/main" id="{DF9A8FD9-A92B-6D99-E818-B35E2FAB263A}"/>
              </a:ext>
            </a:extLst>
          </p:cNvPr>
          <p:cNvSpPr txBox="1"/>
          <p:nvPr/>
        </p:nvSpPr>
        <p:spPr>
          <a:xfrm>
            <a:off x="971878" y="1033514"/>
            <a:ext cx="11877041" cy="2246769"/>
          </a:xfrm>
          <a:prstGeom prst="rect">
            <a:avLst/>
          </a:prstGeom>
          <a:noFill/>
        </p:spPr>
        <p:txBody>
          <a:bodyPr wrap="square" lIns="91440" tIns="45720" rIns="91440" bIns="45720" anchor="t">
            <a:spAutoFit/>
          </a:bodyPr>
          <a:lstStyle/>
          <a:p>
            <a:r>
              <a:rPr lang="en-US" sz="2800" dirty="0">
                <a:solidFill>
                  <a:schemeClr val="bg1"/>
                </a:solidFill>
                <a:effectLst/>
                <a:latin typeface="Gotham Book" pitchFamily="50" charset="0"/>
                <a:ea typeface="Times New Roman" panose="02020603050405020304" pitchFamily="18" charset="0"/>
              </a:rPr>
              <a:t>Thank you for your interest in the student director position on the UConn Foundation’s Board of Directors. Your willingness to campaign for this important leadership role is a positive reflection of your commitment to the University. This truly is a great way to give back to UConn!!</a:t>
            </a:r>
            <a:endParaRPr lang="en-US" dirty="0"/>
          </a:p>
        </p:txBody>
      </p:sp>
    </p:spTree>
    <p:extLst>
      <p:ext uri="{BB962C8B-B14F-4D97-AF65-F5344CB8AC3E}">
        <p14:creationId xmlns:p14="http://schemas.microsoft.com/office/powerpoint/2010/main" val="3762266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E7C500A-B88F-19A5-66A4-3A63048FEC97}"/>
              </a:ext>
            </a:extLst>
          </p:cNvPr>
          <p:cNvSpPr>
            <a:spLocks noGrp="1"/>
          </p:cNvSpPr>
          <p:nvPr>
            <p:ph type="body" sz="quarter" idx="15"/>
          </p:nvPr>
        </p:nvSpPr>
        <p:spPr>
          <a:xfrm>
            <a:off x="381691" y="2296398"/>
            <a:ext cx="6924494" cy="3588657"/>
          </a:xfrm>
        </p:spPr>
        <p:txBody>
          <a:bodyPr/>
          <a:lstStyle/>
          <a:p>
            <a:pPr marL="342900" marR="0" lvl="0" indent="-342900" algn="l" defTabSz="1005888" rtl="0" eaLnBrk="1" fontAlgn="auto" latinLnBrk="0" hangingPunct="1">
              <a:lnSpc>
                <a:spcPct val="100000"/>
              </a:lnSpc>
              <a:spcBef>
                <a:spcPts val="1100"/>
              </a:spcBef>
              <a:spcAft>
                <a:spcPts val="0"/>
              </a:spcAft>
              <a:buClr>
                <a:srgbClr val="CE4E43"/>
              </a:buClr>
              <a:buSzTx/>
              <a:buFont typeface="Arial" panose="020B0604020202020204" pitchFamily="34" charset="0"/>
              <a:buChar char="•"/>
              <a:tabLst/>
              <a:defRPr/>
            </a:pPr>
            <a:r>
              <a:rPr kumimoji="0" lang="en-US" sz="1900" b="0" i="0" u="none" strike="noStrike" kern="1200" cap="none" spc="0" normalizeH="0" baseline="0" noProof="0" dirty="0">
                <a:ln>
                  <a:noFill/>
                </a:ln>
                <a:solidFill>
                  <a:srgbClr val="09102F"/>
                </a:solidFill>
                <a:effectLst/>
                <a:uLnTx/>
                <a:uFillTx/>
                <a:latin typeface="Gotham Book" pitchFamily="2" charset="0"/>
                <a:ea typeface="+mn-ea"/>
              </a:rPr>
              <a:t>Student Director Opportunities &amp; Responsibilities </a:t>
            </a:r>
          </a:p>
          <a:p>
            <a:pPr marL="342900" marR="0" lvl="0" indent="-342900" algn="l" defTabSz="1005888" rtl="0" eaLnBrk="1" fontAlgn="auto" latinLnBrk="0" hangingPunct="1">
              <a:lnSpc>
                <a:spcPct val="100000"/>
              </a:lnSpc>
              <a:spcBef>
                <a:spcPts val="1100"/>
              </a:spcBef>
              <a:spcAft>
                <a:spcPts val="0"/>
              </a:spcAft>
              <a:buClr>
                <a:srgbClr val="CE4E43"/>
              </a:buClr>
              <a:buSzTx/>
              <a:buFont typeface="Arial" panose="020B0604020202020204" pitchFamily="34" charset="0"/>
              <a:buChar char="•"/>
              <a:tabLst/>
              <a:defRPr/>
            </a:pPr>
            <a:r>
              <a:rPr kumimoji="0" lang="en-US" sz="1900" b="0" i="0" u="none" strike="noStrike" kern="1200" cap="none" spc="0" normalizeH="0" baseline="0" noProof="0" dirty="0">
                <a:ln>
                  <a:noFill/>
                </a:ln>
                <a:solidFill>
                  <a:srgbClr val="09102F"/>
                </a:solidFill>
                <a:effectLst/>
                <a:uLnTx/>
                <a:uFillTx/>
                <a:latin typeface="Gotham Book" pitchFamily="2" charset="0"/>
                <a:ea typeface="+mn-ea"/>
              </a:rPr>
              <a:t>Election Timeline </a:t>
            </a:r>
          </a:p>
          <a:p>
            <a:pPr marL="342900" marR="0" lvl="0" indent="-342900" algn="l" defTabSz="1005888" rtl="0" eaLnBrk="1" fontAlgn="auto" latinLnBrk="0" hangingPunct="1">
              <a:lnSpc>
                <a:spcPct val="100000"/>
              </a:lnSpc>
              <a:spcBef>
                <a:spcPts val="1100"/>
              </a:spcBef>
              <a:spcAft>
                <a:spcPts val="0"/>
              </a:spcAft>
              <a:buClr>
                <a:srgbClr val="CE4E43"/>
              </a:buClr>
              <a:buSzTx/>
              <a:buFont typeface="Arial" panose="020B0604020202020204" pitchFamily="34" charset="0"/>
              <a:buChar char="•"/>
              <a:tabLst/>
              <a:defRPr/>
            </a:pPr>
            <a:r>
              <a:rPr kumimoji="0" lang="en-US" sz="1900" b="0" i="0" u="none" strike="noStrike" kern="1200" cap="none" spc="0" normalizeH="0" baseline="0" noProof="0" dirty="0">
                <a:ln>
                  <a:noFill/>
                </a:ln>
                <a:solidFill>
                  <a:srgbClr val="09102F"/>
                </a:solidFill>
                <a:effectLst/>
                <a:uLnTx/>
                <a:uFillTx/>
                <a:latin typeface="Gotham Book" pitchFamily="2" charset="0"/>
                <a:ea typeface="+mn-ea"/>
              </a:rPr>
              <a:t>Campaign Rules </a:t>
            </a:r>
          </a:p>
          <a:p>
            <a:pPr marL="342900" marR="0" lvl="0" indent="-342900" algn="l" defTabSz="1005888" rtl="0" eaLnBrk="1" fontAlgn="auto" latinLnBrk="0" hangingPunct="1">
              <a:lnSpc>
                <a:spcPct val="100000"/>
              </a:lnSpc>
              <a:spcBef>
                <a:spcPts val="1100"/>
              </a:spcBef>
              <a:spcAft>
                <a:spcPts val="0"/>
              </a:spcAft>
              <a:buClr>
                <a:srgbClr val="CE4E43"/>
              </a:buClr>
              <a:buSzTx/>
              <a:buFont typeface="Arial" panose="020B0604020202020204" pitchFamily="34" charset="0"/>
              <a:buChar char="•"/>
              <a:tabLst/>
              <a:defRPr/>
            </a:pPr>
            <a:r>
              <a:rPr kumimoji="0" lang="en-US" sz="1900" b="0" i="0" u="none" strike="noStrike" kern="1200" cap="none" spc="0" normalizeH="0" baseline="0" noProof="0" dirty="0">
                <a:ln>
                  <a:noFill/>
                </a:ln>
                <a:solidFill>
                  <a:srgbClr val="09102F"/>
                </a:solidFill>
                <a:effectLst/>
                <a:uLnTx/>
                <a:uFillTx/>
                <a:latin typeface="Gotham Book" pitchFamily="2" charset="0"/>
                <a:ea typeface="+mn-ea"/>
              </a:rPr>
              <a:t>Forms:</a:t>
            </a:r>
          </a:p>
          <a:p>
            <a:pPr marL="845832" marR="0" lvl="1" indent="-342900" algn="l" defTabSz="1005888" rtl="0" eaLnBrk="1" fontAlgn="auto" latinLnBrk="0" hangingPunct="1">
              <a:lnSpc>
                <a:spcPct val="90000"/>
              </a:lnSpc>
              <a:spcBef>
                <a:spcPts val="550"/>
              </a:spcBef>
              <a:spcAft>
                <a:spcPts val="0"/>
              </a:spcAft>
              <a:buClr>
                <a:srgbClr val="CE4E43"/>
              </a:buClr>
              <a:buSzTx/>
              <a:buFont typeface="Arial" panose="020B0604020202020204" pitchFamily="34" charset="0"/>
              <a:buChar char="•"/>
              <a:tabLst/>
              <a:defRPr/>
            </a:pPr>
            <a:r>
              <a:rPr kumimoji="0" lang="en-US" sz="1900" b="0" i="0" u="none" strike="noStrike" kern="1200" cap="none" spc="0" normalizeH="0" baseline="0" noProof="0" dirty="0">
                <a:ln>
                  <a:noFill/>
                </a:ln>
                <a:solidFill>
                  <a:schemeClr val="tx2"/>
                </a:solidFill>
                <a:effectLst/>
                <a:uLnTx/>
                <a:uFillTx/>
                <a:latin typeface="Gotham Book" pitchFamily="2" charset="0"/>
                <a:ea typeface="+mn-ea"/>
                <a:hlinkClick r:id="rId2"/>
              </a:rPr>
              <a:t>Part I: Intent to Run</a:t>
            </a:r>
            <a:r>
              <a:rPr lang="en-US" sz="1900" dirty="0">
                <a:solidFill>
                  <a:schemeClr val="tx2"/>
                </a:solidFill>
                <a:hlinkClick r:id="rId2"/>
              </a:rPr>
              <a:t>/</a:t>
            </a:r>
            <a:r>
              <a:rPr kumimoji="0" lang="en-US" sz="1900" b="0" i="0" u="none" strike="noStrike" kern="1200" cap="none" spc="0" normalizeH="0" baseline="0" noProof="0" dirty="0">
                <a:ln>
                  <a:noFill/>
                </a:ln>
                <a:solidFill>
                  <a:schemeClr val="tx2"/>
                </a:solidFill>
                <a:effectLst/>
                <a:uLnTx/>
                <a:uFillTx/>
                <a:latin typeface="Gotham Book" pitchFamily="2" charset="0"/>
                <a:ea typeface="+mn-ea"/>
                <a:hlinkClick r:id="rId2"/>
              </a:rPr>
              <a:t>Application</a:t>
            </a:r>
            <a:endParaRPr kumimoji="0" lang="en-US" sz="1900" b="0" i="0" u="none" strike="noStrike" kern="1200" cap="none" spc="0" normalizeH="0" baseline="0" noProof="0" dirty="0">
              <a:ln>
                <a:noFill/>
              </a:ln>
              <a:solidFill>
                <a:schemeClr val="tx2"/>
              </a:solidFill>
              <a:effectLst/>
              <a:uLnTx/>
              <a:uFillTx/>
              <a:latin typeface="Gotham Book" pitchFamily="2" charset="0"/>
              <a:ea typeface="+mn-ea"/>
            </a:endParaRPr>
          </a:p>
          <a:p>
            <a:pPr marL="845832" marR="0" lvl="1" indent="-342900" algn="l" defTabSz="1005888" rtl="0" eaLnBrk="1" fontAlgn="auto" latinLnBrk="0" hangingPunct="1">
              <a:lnSpc>
                <a:spcPct val="90000"/>
              </a:lnSpc>
              <a:spcBef>
                <a:spcPts val="550"/>
              </a:spcBef>
              <a:spcAft>
                <a:spcPts val="0"/>
              </a:spcAft>
              <a:buClr>
                <a:srgbClr val="CE4E43"/>
              </a:buClr>
              <a:buSzTx/>
              <a:buFont typeface="Arial" panose="020B0604020202020204" pitchFamily="34" charset="0"/>
              <a:buChar char="•"/>
              <a:tabLst/>
              <a:defRPr/>
            </a:pPr>
            <a:r>
              <a:rPr kumimoji="0" lang="en-US" sz="1900" b="0" i="0" u="none" strike="noStrike" kern="1200" cap="none" spc="0" normalizeH="0" baseline="0" noProof="0" dirty="0">
                <a:ln>
                  <a:noFill/>
                </a:ln>
                <a:solidFill>
                  <a:schemeClr val="tx2"/>
                </a:solidFill>
                <a:effectLst/>
                <a:uLnTx/>
                <a:uFillTx/>
                <a:latin typeface="Gotham Book" pitchFamily="2" charset="0"/>
                <a:ea typeface="+mn-ea"/>
                <a:hlinkClick r:id="rId3"/>
              </a:rPr>
              <a:t>Part II: Petition of Nominations</a:t>
            </a:r>
            <a:endParaRPr kumimoji="0" lang="en-US" sz="1900" b="0" i="0" u="none" strike="noStrike" kern="1200" cap="none" spc="0" normalizeH="0" baseline="0" noProof="0" dirty="0">
              <a:ln>
                <a:noFill/>
              </a:ln>
              <a:solidFill>
                <a:schemeClr val="tx2"/>
              </a:solidFill>
              <a:effectLst/>
              <a:uLnTx/>
              <a:uFillTx/>
              <a:latin typeface="Gotham Book" pitchFamily="2" charset="0"/>
              <a:ea typeface="+mn-ea"/>
            </a:endParaRPr>
          </a:p>
          <a:p>
            <a:pPr marL="845832" marR="0" lvl="1" indent="-342900" algn="l" defTabSz="1005888" rtl="0" eaLnBrk="1" fontAlgn="auto" latinLnBrk="0" hangingPunct="1">
              <a:lnSpc>
                <a:spcPct val="90000"/>
              </a:lnSpc>
              <a:spcBef>
                <a:spcPts val="550"/>
              </a:spcBef>
              <a:spcAft>
                <a:spcPts val="0"/>
              </a:spcAft>
              <a:buClr>
                <a:srgbClr val="CE4E43"/>
              </a:buClr>
              <a:buSzTx/>
              <a:buFont typeface="Arial" panose="020B0604020202020204" pitchFamily="34" charset="0"/>
              <a:buChar char="•"/>
              <a:tabLst/>
              <a:defRPr/>
            </a:pPr>
            <a:r>
              <a:rPr kumimoji="0" lang="en-US" sz="1900" b="0" i="0" u="none" strike="noStrike" kern="1200" cap="none" spc="0" normalizeH="0" baseline="0" noProof="0" dirty="0">
                <a:ln>
                  <a:noFill/>
                </a:ln>
                <a:solidFill>
                  <a:schemeClr val="tx2"/>
                </a:solidFill>
                <a:effectLst/>
                <a:uLnTx/>
                <a:uFillTx/>
                <a:latin typeface="Gotham Book" pitchFamily="2" charset="0"/>
                <a:ea typeface="+mn-ea"/>
                <a:hlinkClick r:id="rId4"/>
              </a:rPr>
              <a:t>Part </a:t>
            </a:r>
            <a:r>
              <a:rPr kumimoji="0" lang="en-US" sz="1900" b="0" i="0" u="none" strike="noStrike" kern="1200" cap="none" spc="0" normalizeH="0" baseline="0" noProof="0">
                <a:ln>
                  <a:noFill/>
                </a:ln>
                <a:solidFill>
                  <a:schemeClr val="tx2"/>
                </a:solidFill>
                <a:effectLst/>
                <a:uLnTx/>
                <a:uFillTx/>
                <a:latin typeface="Gotham Book" pitchFamily="2" charset="0"/>
                <a:ea typeface="+mn-ea"/>
                <a:hlinkClick r:id="rId4"/>
              </a:rPr>
              <a:t>III: Financial </a:t>
            </a:r>
            <a:r>
              <a:rPr kumimoji="0" lang="en-US" sz="1900" b="0" i="0" u="none" strike="noStrike" kern="1200" cap="none" spc="0" normalizeH="0" baseline="0" noProof="0" dirty="0">
                <a:ln>
                  <a:noFill/>
                </a:ln>
                <a:solidFill>
                  <a:schemeClr val="tx2"/>
                </a:solidFill>
                <a:effectLst/>
                <a:uLnTx/>
                <a:uFillTx/>
                <a:latin typeface="Gotham Book" pitchFamily="2" charset="0"/>
                <a:ea typeface="+mn-ea"/>
                <a:hlinkClick r:id="rId4"/>
              </a:rPr>
              <a:t>Statement</a:t>
            </a:r>
            <a:endParaRPr kumimoji="0" lang="en-US" sz="1900" b="0" i="0" u="none" strike="noStrike" kern="1200" cap="none" spc="0" normalizeH="0" baseline="0" noProof="0" dirty="0">
              <a:ln>
                <a:noFill/>
              </a:ln>
              <a:solidFill>
                <a:schemeClr val="tx2"/>
              </a:solidFill>
              <a:effectLst/>
              <a:uLnTx/>
              <a:uFillTx/>
              <a:latin typeface="Gotham Book" pitchFamily="2" charset="0"/>
              <a:ea typeface="+mn-ea"/>
            </a:endParaRPr>
          </a:p>
          <a:p>
            <a:endParaRPr lang="en-US" dirty="0"/>
          </a:p>
        </p:txBody>
      </p:sp>
      <p:sp>
        <p:nvSpPr>
          <p:cNvPr id="5" name="Title 4">
            <a:extLst>
              <a:ext uri="{FF2B5EF4-FFF2-40B4-BE49-F238E27FC236}">
                <a16:creationId xmlns:a16="http://schemas.microsoft.com/office/drawing/2014/main" id="{39AB6099-E609-1945-DE46-EAF1E1E5D27A}"/>
              </a:ext>
            </a:extLst>
          </p:cNvPr>
          <p:cNvSpPr>
            <a:spLocks noGrp="1"/>
          </p:cNvSpPr>
          <p:nvPr>
            <p:ph type="title"/>
          </p:nvPr>
        </p:nvSpPr>
        <p:spPr/>
        <p:txBody>
          <a:bodyPr/>
          <a:lstStyle/>
          <a:p>
            <a:r>
              <a:rPr lang="en-US"/>
              <a:t>MATERIALS </a:t>
            </a:r>
          </a:p>
        </p:txBody>
      </p:sp>
      <p:pic>
        <p:nvPicPr>
          <p:cNvPr id="1026" name="Picture 2">
            <a:extLst>
              <a:ext uri="{FF2B5EF4-FFF2-40B4-BE49-F238E27FC236}">
                <a16:creationId xmlns:a16="http://schemas.microsoft.com/office/drawing/2014/main" id="{BEFA54D6-F737-3206-BD22-0BCCBDBEB2CD}"/>
              </a:ext>
            </a:extLst>
          </p:cNvPr>
          <p:cNvPicPr>
            <a:picLocks noGrp="1" noChangeAspect="1" noChangeArrowheads="1"/>
          </p:cNvPicPr>
          <p:nvPr>
            <p:ph type="pic" sz="quarter" idx="10"/>
          </p:nvPr>
        </p:nvPicPr>
        <p:blipFill>
          <a:blip r:embed="rId5"/>
          <a:srcRect l="15991" r="15991"/>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131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9E3DCE-644C-6D30-14A8-8469AF935C2B}"/>
              </a:ext>
            </a:extLst>
          </p:cNvPr>
          <p:cNvSpPr>
            <a:spLocks noGrp="1"/>
          </p:cNvSpPr>
          <p:nvPr>
            <p:ph type="body" sz="quarter" idx="14"/>
          </p:nvPr>
        </p:nvSpPr>
        <p:spPr/>
        <p:txBody>
          <a:bodyPr/>
          <a:lstStyle/>
          <a:p>
            <a:r>
              <a:rPr lang="en-US" b="1"/>
              <a:t>OPPORTUNITIES</a:t>
            </a:r>
          </a:p>
        </p:txBody>
      </p:sp>
      <p:sp>
        <p:nvSpPr>
          <p:cNvPr id="3" name="Text Placeholder 2">
            <a:extLst>
              <a:ext uri="{FF2B5EF4-FFF2-40B4-BE49-F238E27FC236}">
                <a16:creationId xmlns:a16="http://schemas.microsoft.com/office/drawing/2014/main" id="{545DCF02-E301-555C-9AC5-DDD93F731862}"/>
              </a:ext>
            </a:extLst>
          </p:cNvPr>
          <p:cNvSpPr>
            <a:spLocks noGrp="1"/>
          </p:cNvSpPr>
          <p:nvPr>
            <p:ph type="body" sz="quarter" idx="15"/>
          </p:nvPr>
        </p:nvSpPr>
        <p:spPr>
          <a:xfrm>
            <a:off x="376998" y="2667536"/>
            <a:ext cx="6073526" cy="4038063"/>
          </a:xfrm>
        </p:spPr>
        <p:txBody>
          <a:bodyPr/>
          <a:lstStyle/>
          <a:p>
            <a:pPr marL="684213" indent="-222250">
              <a:buFont typeface="Arial" panose="020B0604020202020204" pitchFamily="34" charset="0"/>
              <a:buChar char="•"/>
            </a:pPr>
            <a:r>
              <a:rPr lang="en-US" sz="1400" dirty="0">
                <a:latin typeface="Gotham Book" pitchFamily="50" charset="0"/>
                <a:ea typeface="Times New Roman" panose="02020603050405020304" pitchFamily="18" charset="0"/>
              </a:rPr>
              <a:t>Participate as an active, non-voting member of the UConn Foundation board as a prominent student leader.</a:t>
            </a:r>
          </a:p>
          <a:p>
            <a:pPr marL="684213" indent="-222250"/>
            <a:r>
              <a:rPr lang="en-US" dirty="0">
                <a:latin typeface="Gotham Book" pitchFamily="50" charset="0"/>
                <a:ea typeface="Times New Roman" panose="02020603050405020304" pitchFamily="18" charset="0"/>
              </a:rPr>
              <a:t>Contribute to fundraising and engagement efforts to keep alumni connected with UConn after graduation.</a:t>
            </a:r>
          </a:p>
          <a:p>
            <a:pPr marL="684213" indent="-222250"/>
            <a:r>
              <a:rPr lang="en-US" sz="1400" dirty="0">
                <a:latin typeface="Gotham Book" pitchFamily="50" charset="0"/>
                <a:ea typeface="Times New Roman" panose="02020603050405020304" pitchFamily="18" charset="0"/>
              </a:rPr>
              <a:t>Engage </a:t>
            </a:r>
            <a:r>
              <a:rPr lang="en-US" dirty="0">
                <a:latin typeface="Gotham Book" pitchFamily="50" charset="0"/>
                <a:ea typeface="Times New Roman" panose="02020603050405020304" pitchFamily="18" charset="0"/>
              </a:rPr>
              <a:t>the </a:t>
            </a:r>
            <a:r>
              <a:rPr lang="en-US" sz="1400" dirty="0">
                <a:latin typeface="Gotham Book" pitchFamily="50" charset="0"/>
                <a:ea typeface="Times New Roman" panose="02020603050405020304" pitchFamily="18" charset="0"/>
              </a:rPr>
              <a:t>current UConn student body in </a:t>
            </a:r>
            <a:r>
              <a:rPr lang="en-US" dirty="0">
                <a:latin typeface="Gotham Book" pitchFamily="50" charset="0"/>
                <a:ea typeface="Times New Roman" panose="02020603050405020304" pitchFamily="18" charset="0"/>
              </a:rPr>
              <a:t>the important work of the UConn Foundation to help grow future </a:t>
            </a:r>
            <a:r>
              <a:rPr lang="en-US" sz="1400" dirty="0">
                <a:latin typeface="Gotham Book" pitchFamily="50" charset="0"/>
                <a:ea typeface="Times New Roman" panose="02020603050405020304" pitchFamily="18" charset="0"/>
              </a:rPr>
              <a:t>philanthropy and alumni engagement.</a:t>
            </a:r>
          </a:p>
          <a:p>
            <a:pPr marL="684213" indent="-222250"/>
            <a:r>
              <a:rPr lang="en-US" dirty="0">
                <a:latin typeface="Gotham Book" pitchFamily="50" charset="0"/>
                <a:ea typeface="Times New Roman" panose="02020603050405020304" pitchFamily="18" charset="0"/>
              </a:rPr>
              <a:t>Participate in UConn Foundation</a:t>
            </a:r>
            <a:r>
              <a:rPr lang="en-US" dirty="0"/>
              <a:t> board related events </a:t>
            </a:r>
            <a:r>
              <a:rPr lang="en-US" dirty="0">
                <a:latin typeface="Gotham Book" pitchFamily="50" charset="0"/>
                <a:ea typeface="Times New Roman" panose="02020603050405020304" pitchFamily="18" charset="0"/>
              </a:rPr>
              <a:t>as a representative of the student body.</a:t>
            </a:r>
            <a:r>
              <a:rPr lang="en-US" dirty="0"/>
              <a:t> </a:t>
            </a:r>
            <a:endParaRPr lang="en-US" dirty="0">
              <a:latin typeface="Gotham Book" pitchFamily="50" charset="0"/>
            </a:endParaRPr>
          </a:p>
          <a:p>
            <a:pPr marL="684213" indent="-222250"/>
            <a:r>
              <a:rPr lang="en-US" dirty="0">
                <a:latin typeface="Gotham Book" pitchFamily="50" charset="0"/>
                <a:ea typeface="Times New Roman" panose="02020603050405020304" pitchFamily="18" charset="0"/>
              </a:rPr>
              <a:t>Develop relationships with UConn Foundation board members and build your professional network.</a:t>
            </a:r>
          </a:p>
          <a:p>
            <a:endParaRPr lang="en-US" dirty="0"/>
          </a:p>
        </p:txBody>
      </p:sp>
      <p:sp>
        <p:nvSpPr>
          <p:cNvPr id="4" name="Text Placeholder 3">
            <a:extLst>
              <a:ext uri="{FF2B5EF4-FFF2-40B4-BE49-F238E27FC236}">
                <a16:creationId xmlns:a16="http://schemas.microsoft.com/office/drawing/2014/main" id="{17EB8D56-445E-FB95-DC90-4397EB35CF3C}"/>
              </a:ext>
            </a:extLst>
          </p:cNvPr>
          <p:cNvSpPr>
            <a:spLocks noGrp="1"/>
          </p:cNvSpPr>
          <p:nvPr>
            <p:ph type="body" sz="quarter" idx="43"/>
          </p:nvPr>
        </p:nvSpPr>
        <p:spPr>
          <a:xfrm>
            <a:off x="7000241" y="2221096"/>
            <a:ext cx="6337067" cy="266930"/>
          </a:xfrm>
        </p:spPr>
        <p:txBody>
          <a:bodyPr/>
          <a:lstStyle/>
          <a:p>
            <a:r>
              <a:rPr lang="en-US" b="1" dirty="0"/>
              <a:t>RESPONSIBILITIES</a:t>
            </a:r>
          </a:p>
        </p:txBody>
      </p:sp>
      <p:sp>
        <p:nvSpPr>
          <p:cNvPr id="5" name="Text Placeholder 4">
            <a:extLst>
              <a:ext uri="{FF2B5EF4-FFF2-40B4-BE49-F238E27FC236}">
                <a16:creationId xmlns:a16="http://schemas.microsoft.com/office/drawing/2014/main" id="{D011EAEB-43EC-9E27-36AF-893D7C4DFCBF}"/>
              </a:ext>
            </a:extLst>
          </p:cNvPr>
          <p:cNvSpPr>
            <a:spLocks noGrp="1"/>
          </p:cNvSpPr>
          <p:nvPr>
            <p:ph type="body" sz="quarter" idx="44"/>
          </p:nvPr>
        </p:nvSpPr>
        <p:spPr>
          <a:xfrm>
            <a:off x="7000241" y="2667536"/>
            <a:ext cx="6337067" cy="4038063"/>
          </a:xfrm>
        </p:spPr>
        <p:txBody>
          <a:bodyPr/>
          <a:lstStyle/>
          <a:p>
            <a:pPr marL="684213" indent="-222250"/>
            <a:r>
              <a:rPr lang="en-US" dirty="0"/>
              <a:t>Attend UConn Foundation board meetings (3/year).</a:t>
            </a:r>
          </a:p>
          <a:p>
            <a:pPr marL="684213" indent="-222250"/>
            <a:r>
              <a:rPr lang="en-US" dirty="0"/>
              <a:t>Attend UConn Foundation assigned committee meetings (typically 3-5/year).</a:t>
            </a:r>
          </a:p>
          <a:p>
            <a:pPr marL="684213" indent="-222250"/>
            <a:r>
              <a:rPr lang="en-US" sz="1400" dirty="0">
                <a:latin typeface="Gotham Book" pitchFamily="50" charset="0"/>
                <a:ea typeface="Times New Roman" panose="02020603050405020304" pitchFamily="18" charset="0"/>
              </a:rPr>
              <a:t>Attend UConn’s “Student Alumni Association” meetings to report back to the Foundation’s Board on student fundraising efforts (occasionally).</a:t>
            </a:r>
          </a:p>
          <a:p>
            <a:pPr marL="684213" indent="-222250"/>
            <a:r>
              <a:rPr lang="en-US" dirty="0">
                <a:latin typeface="Gotham Book" pitchFamily="50" charset="0"/>
              </a:rPr>
              <a:t>Attend Undergraduate Student Government, regional campus student governments, and Graduate Student Senate executive board meetings to communicate about the role of the UConn Foundation </a:t>
            </a:r>
            <a:r>
              <a:rPr lang="en-US" sz="1400" dirty="0">
                <a:latin typeface="Gotham Book" pitchFamily="50" charset="0"/>
                <a:ea typeface="Times New Roman" panose="02020603050405020304" pitchFamily="18" charset="0"/>
              </a:rPr>
              <a:t>(occasionally)</a:t>
            </a:r>
            <a:r>
              <a:rPr lang="en-US" dirty="0">
                <a:latin typeface="Gotham Book" pitchFamily="50" charset="0"/>
              </a:rPr>
              <a:t>.</a:t>
            </a:r>
          </a:p>
          <a:p>
            <a:endParaRPr lang="en-US" sz="1400" dirty="0">
              <a:latin typeface="Gotham Book" pitchFamily="50" charset="0"/>
              <a:ea typeface="Times New Roman" panose="02020603050405020304" pitchFamily="18" charset="0"/>
            </a:endParaRPr>
          </a:p>
          <a:p>
            <a:endParaRPr lang="en-US" dirty="0"/>
          </a:p>
          <a:p>
            <a:endParaRPr lang="en-US" dirty="0"/>
          </a:p>
        </p:txBody>
      </p:sp>
      <p:sp>
        <p:nvSpPr>
          <p:cNvPr id="6" name="Title 5">
            <a:extLst>
              <a:ext uri="{FF2B5EF4-FFF2-40B4-BE49-F238E27FC236}">
                <a16:creationId xmlns:a16="http://schemas.microsoft.com/office/drawing/2014/main" id="{2A1BA0B0-F882-69C0-B552-8DD3621DAC62}"/>
              </a:ext>
            </a:extLst>
          </p:cNvPr>
          <p:cNvSpPr>
            <a:spLocks noGrp="1"/>
          </p:cNvSpPr>
          <p:nvPr>
            <p:ph type="title"/>
          </p:nvPr>
        </p:nvSpPr>
        <p:spPr>
          <a:xfrm>
            <a:off x="381691" y="1474909"/>
            <a:ext cx="12828282" cy="539497"/>
          </a:xfrm>
        </p:spPr>
        <p:txBody>
          <a:bodyPr/>
          <a:lstStyle/>
          <a:p>
            <a:r>
              <a:rPr lang="en-US"/>
              <a:t>STUDENT DIRECTOR OPPORTUNITIES &amp; RESPONSIBILITIES </a:t>
            </a:r>
          </a:p>
        </p:txBody>
      </p:sp>
    </p:spTree>
    <p:extLst>
      <p:ext uri="{BB962C8B-B14F-4D97-AF65-F5344CB8AC3E}">
        <p14:creationId xmlns:p14="http://schemas.microsoft.com/office/powerpoint/2010/main" val="3576517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3CC78C-3036-CB6A-F9D1-CED273FF0828}"/>
              </a:ext>
            </a:extLst>
          </p:cNvPr>
          <p:cNvSpPr>
            <a:spLocks noGrp="1"/>
          </p:cNvSpPr>
          <p:nvPr>
            <p:ph type="body" sz="quarter" idx="14"/>
          </p:nvPr>
        </p:nvSpPr>
        <p:spPr>
          <a:xfrm>
            <a:off x="415988" y="1783761"/>
            <a:ext cx="6440362" cy="266930"/>
          </a:xfrm>
        </p:spPr>
        <p:txBody>
          <a:bodyPr/>
          <a:lstStyle/>
          <a:p>
            <a:r>
              <a:rPr lang="en-US" sz="2000" b="1"/>
              <a:t>JANUARY 2025</a:t>
            </a:r>
          </a:p>
        </p:txBody>
      </p:sp>
      <p:sp>
        <p:nvSpPr>
          <p:cNvPr id="3" name="Text Placeholder 2">
            <a:extLst>
              <a:ext uri="{FF2B5EF4-FFF2-40B4-BE49-F238E27FC236}">
                <a16:creationId xmlns:a16="http://schemas.microsoft.com/office/drawing/2014/main" id="{12FC59F8-1696-286F-FF83-C2EF6F0D9A44}"/>
              </a:ext>
            </a:extLst>
          </p:cNvPr>
          <p:cNvSpPr>
            <a:spLocks noGrp="1"/>
          </p:cNvSpPr>
          <p:nvPr>
            <p:ph type="body" sz="quarter" idx="15"/>
          </p:nvPr>
        </p:nvSpPr>
        <p:spPr>
          <a:xfrm>
            <a:off x="376998" y="2296160"/>
            <a:ext cx="6440362" cy="4409439"/>
          </a:xfrm>
        </p:spPr>
        <p:txBody>
          <a:bodyPr/>
          <a:lstStyle/>
          <a:p>
            <a:pPr marL="0" indent="0">
              <a:buNone/>
            </a:pPr>
            <a:r>
              <a:rPr lang="en-US" dirty="0">
                <a:solidFill>
                  <a:schemeClr val="accent2"/>
                </a:solidFill>
              </a:rPr>
              <a:t>January 21 - Application Forms Available</a:t>
            </a:r>
          </a:p>
          <a:p>
            <a:r>
              <a:rPr lang="en-US" sz="1050" dirty="0">
                <a:effectLst/>
                <a:latin typeface="Gotham Book" pitchFamily="50" charset="0"/>
                <a:ea typeface="Times New Roman" panose="02020603050405020304" pitchFamily="18" charset="0"/>
              </a:rPr>
              <a:t>Election packet, applications and other required forms are a</a:t>
            </a:r>
            <a:r>
              <a:rPr lang="en-US" sz="1050" dirty="0">
                <a:latin typeface="Gotham Book" pitchFamily="50" charset="0"/>
              </a:rPr>
              <a:t>vailable on UConn Elections Website (</a:t>
            </a:r>
            <a:r>
              <a:rPr lang="en-US" sz="1050" dirty="0">
                <a:latin typeface="Gotham Book" pitchFamily="50" charset="0"/>
                <a:hlinkClick r:id="rId2"/>
              </a:rPr>
              <a:t>https://vote.uconn.edu/jointelections-run-for-office/</a:t>
            </a:r>
            <a:r>
              <a:rPr lang="en-US" sz="1050" dirty="0">
                <a:latin typeface="Gotham Book" pitchFamily="50" charset="0"/>
              </a:rPr>
              <a:t> )</a:t>
            </a:r>
          </a:p>
          <a:p>
            <a:pPr marL="0" indent="0">
              <a:buNone/>
            </a:pPr>
            <a:r>
              <a:rPr lang="en-US" dirty="0">
                <a:solidFill>
                  <a:schemeClr val="accent2"/>
                </a:solidFill>
              </a:rPr>
              <a:t>January 23 - Information Session, 12:00 pm </a:t>
            </a:r>
          </a:p>
          <a:p>
            <a:r>
              <a:rPr lang="en-US" sz="1050" dirty="0"/>
              <a:t>Foundation virtual information session. </a:t>
            </a:r>
          </a:p>
          <a:p>
            <a:r>
              <a:rPr lang="en-US" sz="1050" dirty="0"/>
              <a:t>RSVP to Judy Smith, at </a:t>
            </a:r>
            <a:r>
              <a:rPr lang="en-US" sz="1050" dirty="0">
                <a:hlinkClick r:id="rId3"/>
              </a:rPr>
              <a:t>jsmith@foundation.uconn.edu</a:t>
            </a:r>
            <a:r>
              <a:rPr lang="en-US" sz="1050" dirty="0"/>
              <a:t> for details</a:t>
            </a:r>
          </a:p>
          <a:p>
            <a:pPr marL="0" marR="0" lvl="0" indent="0" algn="l" defTabSz="1005888" rtl="0" eaLnBrk="1" fontAlgn="auto" latinLnBrk="0" hangingPunct="1">
              <a:lnSpc>
                <a:spcPct val="100000"/>
              </a:lnSpc>
              <a:spcBef>
                <a:spcPts val="1100"/>
              </a:spcBef>
              <a:spcAft>
                <a:spcPts val="0"/>
              </a:spcAft>
              <a:buClr>
                <a:srgbClr val="CE4E43"/>
              </a:buClr>
              <a:buSzTx/>
              <a:buFont typeface="Arial" panose="020B0604020202020204" pitchFamily="34" charset="0"/>
              <a:buNone/>
              <a:tabLst/>
              <a:defRPr/>
            </a:pPr>
            <a:r>
              <a:rPr kumimoji="0" lang="en-US" sz="1400" b="0" i="0" u="none" strike="noStrike" kern="1200" cap="none" spc="0" normalizeH="0" baseline="0" noProof="0" dirty="0">
                <a:ln>
                  <a:noFill/>
                </a:ln>
                <a:solidFill>
                  <a:srgbClr val="CE4E43"/>
                </a:solidFill>
                <a:effectLst/>
                <a:uLnTx/>
                <a:uFillTx/>
                <a:latin typeface="Gotham Book"/>
                <a:ea typeface="+mn-ea"/>
              </a:rPr>
              <a:t>January 31 - Completed </a:t>
            </a:r>
            <a:r>
              <a:rPr kumimoji="0" lang="en-US" sz="1400" b="0" i="0" u="none" strike="noStrike" kern="1200" cap="none" spc="0" normalizeH="0" baseline="0" noProof="0" dirty="0">
                <a:ln>
                  <a:noFill/>
                </a:ln>
                <a:solidFill>
                  <a:srgbClr val="CE4E43"/>
                </a:solidFill>
                <a:effectLst/>
                <a:uLnTx/>
                <a:uFillTx/>
                <a:latin typeface="Gotham Book"/>
                <a:ea typeface="+mn-ea"/>
                <a:hlinkClick r:id="rId4"/>
              </a:rPr>
              <a:t>Intent to Run Forms </a:t>
            </a:r>
            <a:r>
              <a:rPr kumimoji="0" lang="en-US" sz="1400" b="0" i="0" u="none" strike="noStrike" kern="1200" cap="none" spc="0" normalizeH="0" baseline="0" noProof="0" dirty="0">
                <a:ln>
                  <a:noFill/>
                </a:ln>
                <a:solidFill>
                  <a:srgbClr val="CE4E43"/>
                </a:solidFill>
                <a:effectLst/>
                <a:uLnTx/>
                <a:uFillTx/>
                <a:latin typeface="Gotham Book"/>
                <a:ea typeface="+mn-ea"/>
              </a:rPr>
              <a:t>Due by 12:00 pm</a:t>
            </a:r>
          </a:p>
          <a:p>
            <a:endParaRPr lang="en-US" sz="1600" dirty="0"/>
          </a:p>
        </p:txBody>
      </p:sp>
      <p:sp>
        <p:nvSpPr>
          <p:cNvPr id="4" name="Text Placeholder 3">
            <a:extLst>
              <a:ext uri="{FF2B5EF4-FFF2-40B4-BE49-F238E27FC236}">
                <a16:creationId xmlns:a16="http://schemas.microsoft.com/office/drawing/2014/main" id="{58281F44-254D-3F77-1E7F-9D33FF6FCA84}"/>
              </a:ext>
            </a:extLst>
          </p:cNvPr>
          <p:cNvSpPr>
            <a:spLocks noGrp="1"/>
          </p:cNvSpPr>
          <p:nvPr>
            <p:ph type="body" sz="quarter" idx="43"/>
          </p:nvPr>
        </p:nvSpPr>
        <p:spPr>
          <a:xfrm>
            <a:off x="7406068" y="1783761"/>
            <a:ext cx="5942522" cy="266930"/>
          </a:xfrm>
        </p:spPr>
        <p:txBody>
          <a:bodyPr/>
          <a:lstStyle/>
          <a:p>
            <a:r>
              <a:rPr lang="en-US" sz="2000" b="1"/>
              <a:t>FEBRUARY 2025</a:t>
            </a:r>
          </a:p>
        </p:txBody>
      </p:sp>
      <p:sp>
        <p:nvSpPr>
          <p:cNvPr id="5" name="Text Placeholder 4">
            <a:extLst>
              <a:ext uri="{FF2B5EF4-FFF2-40B4-BE49-F238E27FC236}">
                <a16:creationId xmlns:a16="http://schemas.microsoft.com/office/drawing/2014/main" id="{DFD63733-BF47-132C-2287-58252187EA09}"/>
              </a:ext>
            </a:extLst>
          </p:cNvPr>
          <p:cNvSpPr>
            <a:spLocks noGrp="1"/>
          </p:cNvSpPr>
          <p:nvPr>
            <p:ph type="body" sz="quarter" idx="44"/>
          </p:nvPr>
        </p:nvSpPr>
        <p:spPr>
          <a:xfrm>
            <a:off x="7367078" y="2296160"/>
            <a:ext cx="5942522" cy="4409439"/>
          </a:xfrm>
        </p:spPr>
        <p:txBody>
          <a:bodyPr vert="horz" lIns="91440" tIns="45720" rIns="91440" bIns="45720" rtlCol="0" anchor="t">
            <a:noAutofit/>
          </a:bodyPr>
          <a:lstStyle/>
          <a:p>
            <a:pPr marL="0" indent="0">
              <a:buNone/>
            </a:pPr>
            <a:r>
              <a:rPr lang="en-US" dirty="0">
                <a:solidFill>
                  <a:schemeClr val="accent2"/>
                </a:solidFill>
                <a:latin typeface="Gotham Book"/>
              </a:rPr>
              <a:t>February 14:</a:t>
            </a:r>
          </a:p>
          <a:p>
            <a:pPr marL="0" indent="0">
              <a:buNone/>
            </a:pPr>
            <a:r>
              <a:rPr lang="en-US" dirty="0">
                <a:solidFill>
                  <a:schemeClr val="accent2"/>
                </a:solidFill>
                <a:latin typeface="Gotham Book"/>
              </a:rPr>
              <a:t>Completed </a:t>
            </a:r>
            <a:r>
              <a:rPr lang="en-US" dirty="0">
                <a:solidFill>
                  <a:schemeClr val="accent2"/>
                </a:solidFill>
                <a:latin typeface="Gotham Book"/>
                <a:hlinkClick r:id="rId4"/>
              </a:rPr>
              <a:t>Applications</a:t>
            </a:r>
            <a:r>
              <a:rPr lang="en-US" dirty="0">
                <a:solidFill>
                  <a:schemeClr val="accent2"/>
                </a:solidFill>
                <a:latin typeface="Gotham Book"/>
              </a:rPr>
              <a:t> Due by 12:00 pm </a:t>
            </a:r>
          </a:p>
          <a:p>
            <a:pPr marL="0" indent="0">
              <a:buNone/>
            </a:pPr>
            <a:r>
              <a:rPr lang="en-US" sz="1050" dirty="0">
                <a:latin typeface="Gotham Book"/>
              </a:rPr>
              <a:t>Applications must include a statement of position or biographical summary (limited to 175 words) and a completed Petition of Nomination. </a:t>
            </a:r>
          </a:p>
          <a:p>
            <a:pPr marL="0" indent="0">
              <a:buNone/>
            </a:pPr>
            <a:r>
              <a:rPr lang="en-US" sz="1050" dirty="0">
                <a:latin typeface="Gotham Book"/>
              </a:rPr>
              <a:t>Petition of Nomination is created for candidates on the </a:t>
            </a:r>
            <a:r>
              <a:rPr lang="en-US" sz="1050" dirty="0" err="1">
                <a:latin typeface="Gotham Book"/>
              </a:rPr>
              <a:t>UConntact</a:t>
            </a:r>
            <a:r>
              <a:rPr lang="en-US" sz="1050" dirty="0">
                <a:latin typeface="Gotham Book"/>
              </a:rPr>
              <a:t> system to collect electronic signatures from 50 students plus one percent of the registered UConn students at your home campus.  Any registered UConn student at any campus may electronically sign your petition by entering their first and last name, campus affiliation, and NetID.</a:t>
            </a:r>
          </a:p>
          <a:p>
            <a:pPr marL="0" indent="0">
              <a:buNone/>
            </a:pPr>
            <a:r>
              <a:rPr lang="en-US" dirty="0">
                <a:solidFill>
                  <a:schemeClr val="accent2"/>
                </a:solidFill>
                <a:latin typeface="Gotham Book"/>
              </a:rPr>
              <a:t>Certification of Candidates for Foundation Student Director Election </a:t>
            </a:r>
          </a:p>
          <a:p>
            <a:pPr marL="0" indent="0">
              <a:buNone/>
            </a:pPr>
            <a:r>
              <a:rPr lang="en-US" sz="1050" dirty="0">
                <a:latin typeface="Gotham Book"/>
              </a:rPr>
              <a:t>Once all the forms are received and reviewed, Krista O’Brien, </a:t>
            </a:r>
            <a:r>
              <a:rPr lang="en-US" sz="1050" dirty="0"/>
              <a:t>Director of Trustee Student Organization Support,</a:t>
            </a:r>
            <a:r>
              <a:rPr lang="en-US" sz="1050" dirty="0">
                <a:latin typeface="Gotham Book"/>
              </a:rPr>
              <a:t> will notify candidates of their eligibility via e-mail. </a:t>
            </a:r>
          </a:p>
          <a:p>
            <a:pPr marL="0" indent="0">
              <a:buNone/>
            </a:pPr>
            <a:r>
              <a:rPr lang="en-US" dirty="0">
                <a:solidFill>
                  <a:schemeClr val="accent2"/>
                </a:solidFill>
                <a:latin typeface="Gotham Book"/>
              </a:rPr>
              <a:t>Campaigning Begins After Candidate’s Receive Confirmation of Eligibility </a:t>
            </a:r>
          </a:p>
          <a:p>
            <a:endParaRPr lang="en-US" sz="1600" dirty="0"/>
          </a:p>
        </p:txBody>
      </p:sp>
      <p:sp>
        <p:nvSpPr>
          <p:cNvPr id="6" name="Title 5">
            <a:extLst>
              <a:ext uri="{FF2B5EF4-FFF2-40B4-BE49-F238E27FC236}">
                <a16:creationId xmlns:a16="http://schemas.microsoft.com/office/drawing/2014/main" id="{0B170E13-5DD1-CE6C-3019-D713408EBD2F}"/>
              </a:ext>
            </a:extLst>
          </p:cNvPr>
          <p:cNvSpPr>
            <a:spLocks noGrp="1"/>
          </p:cNvSpPr>
          <p:nvPr>
            <p:ph type="title"/>
          </p:nvPr>
        </p:nvSpPr>
        <p:spPr>
          <a:xfrm>
            <a:off x="376998" y="1027990"/>
            <a:ext cx="10426217" cy="672786"/>
          </a:xfrm>
        </p:spPr>
        <p:txBody>
          <a:bodyPr/>
          <a:lstStyle/>
          <a:p>
            <a:r>
              <a:rPr lang="en-US"/>
              <a:t>2025 STUDENT DIRECTOR TIMELINE</a:t>
            </a:r>
          </a:p>
        </p:txBody>
      </p:sp>
    </p:spTree>
    <p:extLst>
      <p:ext uri="{BB962C8B-B14F-4D97-AF65-F5344CB8AC3E}">
        <p14:creationId xmlns:p14="http://schemas.microsoft.com/office/powerpoint/2010/main" val="4141254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EF22A-22AA-8065-BEF2-E90009E6C1E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EC0BAEB-33C4-3F38-72F1-9ACF26ECAD3D}"/>
              </a:ext>
            </a:extLst>
          </p:cNvPr>
          <p:cNvSpPr>
            <a:spLocks noGrp="1"/>
          </p:cNvSpPr>
          <p:nvPr>
            <p:ph type="body" sz="quarter" idx="14"/>
          </p:nvPr>
        </p:nvSpPr>
        <p:spPr>
          <a:xfrm>
            <a:off x="376998" y="1797023"/>
            <a:ext cx="6440362" cy="266930"/>
          </a:xfrm>
        </p:spPr>
        <p:txBody>
          <a:bodyPr/>
          <a:lstStyle/>
          <a:p>
            <a:r>
              <a:rPr lang="en-US" sz="2000" b="1" dirty="0"/>
              <a:t>March 2025</a:t>
            </a:r>
          </a:p>
        </p:txBody>
      </p:sp>
      <p:sp>
        <p:nvSpPr>
          <p:cNvPr id="3" name="Text Placeholder 2">
            <a:extLst>
              <a:ext uri="{FF2B5EF4-FFF2-40B4-BE49-F238E27FC236}">
                <a16:creationId xmlns:a16="http://schemas.microsoft.com/office/drawing/2014/main" id="{C3CB67F8-060A-AE59-3951-ADE3ED87E654}"/>
              </a:ext>
            </a:extLst>
          </p:cNvPr>
          <p:cNvSpPr>
            <a:spLocks noGrp="1"/>
          </p:cNvSpPr>
          <p:nvPr>
            <p:ph type="body" sz="quarter" idx="15"/>
          </p:nvPr>
        </p:nvSpPr>
        <p:spPr>
          <a:xfrm>
            <a:off x="376998" y="2225040"/>
            <a:ext cx="6958522" cy="4480559"/>
          </a:xfrm>
        </p:spPr>
        <p:txBody>
          <a:bodyPr/>
          <a:lstStyle/>
          <a:p>
            <a:pPr marL="0" indent="0">
              <a:buNone/>
            </a:pPr>
            <a:r>
              <a:rPr lang="en-US" dirty="0">
                <a:solidFill>
                  <a:schemeClr val="accent2"/>
                </a:solidFill>
              </a:rPr>
              <a:t>March 4 at 12:00 pm Voting begins at</a:t>
            </a:r>
            <a:r>
              <a:rPr lang="en-US" b="1" dirty="0">
                <a:solidFill>
                  <a:schemeClr val="accent2"/>
                </a:solidFill>
                <a:latin typeface="Gotham Book" pitchFamily="50" charset="0"/>
              </a:rPr>
              <a:t> </a:t>
            </a:r>
            <a:r>
              <a:rPr lang="en-US" b="1" u="sng" dirty="0">
                <a:solidFill>
                  <a:schemeClr val="accent2"/>
                </a:solidFill>
                <a:effectLst/>
                <a:latin typeface="Gotham Book" pitchFamily="50" charset="0"/>
                <a:ea typeface="Times New Roman" panose="02020603050405020304" pitchFamily="18" charset="0"/>
                <a:hlinkClick r:id="rId2">
                  <a:extLst>
                    <a:ext uri="{A12FA001-AC4F-418D-AE19-62706E023703}">
                      <ahyp:hlinkClr xmlns:ahyp="http://schemas.microsoft.com/office/drawing/2018/hyperlinkcolor" val="tx"/>
                    </a:ext>
                  </a:extLst>
                </a:hlinkClick>
              </a:rPr>
              <a:t>www.vote.uconn.edu</a:t>
            </a:r>
            <a:r>
              <a:rPr lang="en-US" dirty="0">
                <a:solidFill>
                  <a:schemeClr val="accent2"/>
                </a:solidFill>
              </a:rPr>
              <a:t> </a:t>
            </a:r>
          </a:p>
          <a:p>
            <a:pPr marL="0" indent="0">
              <a:buNone/>
            </a:pPr>
            <a:r>
              <a:rPr lang="en-US" dirty="0">
                <a:solidFill>
                  <a:schemeClr val="accent2"/>
                </a:solidFill>
              </a:rPr>
              <a:t>March 6 at 12:00 pm - Voting Ends </a:t>
            </a:r>
          </a:p>
          <a:p>
            <a:pPr marL="0" indent="0">
              <a:buNone/>
            </a:pPr>
            <a:r>
              <a:rPr lang="en-US" dirty="0">
                <a:solidFill>
                  <a:schemeClr val="accent2"/>
                </a:solidFill>
              </a:rPr>
              <a:t>March 6 at 3:00 pm, Deadline to Submit:</a:t>
            </a:r>
          </a:p>
          <a:p>
            <a:pPr>
              <a:spcBef>
                <a:spcPts val="0"/>
              </a:spcBef>
            </a:pPr>
            <a:r>
              <a:rPr lang="en-US" dirty="0">
                <a:solidFill>
                  <a:schemeClr val="accent2"/>
                </a:solidFill>
                <a:hlinkClick r:id="rId3"/>
              </a:rPr>
              <a:t>Financial statements </a:t>
            </a:r>
            <a:r>
              <a:rPr lang="en-US" dirty="0">
                <a:solidFill>
                  <a:schemeClr val="accent2"/>
                </a:solidFill>
              </a:rPr>
              <a:t>recording campaign receipts and expenditures; and</a:t>
            </a:r>
          </a:p>
          <a:p>
            <a:pPr>
              <a:spcBef>
                <a:spcPts val="0"/>
              </a:spcBef>
            </a:pPr>
            <a:r>
              <a:rPr lang="en-US" dirty="0">
                <a:solidFill>
                  <a:schemeClr val="accent2"/>
                </a:solidFill>
              </a:rPr>
              <a:t>Alleged campaign violations to </a:t>
            </a:r>
            <a:r>
              <a:rPr lang="en-US" u="sng" dirty="0">
                <a:solidFill>
                  <a:schemeClr val="tx2"/>
                </a:solidFill>
                <a:hlinkClick r:id="rId4"/>
              </a:rPr>
              <a:t>Voteatuconn@uconn.edu </a:t>
            </a:r>
            <a:r>
              <a:rPr lang="en-US" dirty="0">
                <a:solidFill>
                  <a:schemeClr val="accent2"/>
                </a:solidFill>
              </a:rPr>
              <a:t>(Attn: Jose Maldonado) </a:t>
            </a:r>
          </a:p>
          <a:p>
            <a:pPr marL="0" indent="0">
              <a:buNone/>
            </a:pPr>
            <a:r>
              <a:rPr lang="en-US" dirty="0">
                <a:solidFill>
                  <a:schemeClr val="accent2"/>
                </a:solidFill>
              </a:rPr>
              <a:t>March 6 at 3:00 pm – Validation of the Election </a:t>
            </a:r>
          </a:p>
          <a:p>
            <a:r>
              <a:rPr lang="en-US" sz="1050" dirty="0"/>
              <a:t>Following validation, Jose Maldonado, Coordinator of Trustee Student Organization Advising OR Krista O'Brien, Director of Trustee Student Organization Support, notifies Foundation Representative, Judy Smith, who will notify candidates via e-mail.</a:t>
            </a:r>
          </a:p>
          <a:p>
            <a:pPr marL="0" indent="0">
              <a:buNone/>
            </a:pPr>
            <a:r>
              <a:rPr lang="en-US" dirty="0">
                <a:solidFill>
                  <a:schemeClr val="accent2"/>
                </a:solidFill>
              </a:rPr>
              <a:t>March 7-8 – Appeal of the Election </a:t>
            </a:r>
          </a:p>
          <a:p>
            <a:r>
              <a:rPr lang="en-US" sz="1050" dirty="0"/>
              <a:t>Any candidate wishing to appeal the results of the election must send an e-mail to the Foundation </a:t>
            </a:r>
            <a:r>
              <a:rPr lang="en-US" sz="1050" dirty="0" err="1"/>
              <a:t>attn:</a:t>
            </a:r>
            <a:r>
              <a:rPr lang="en-US" sz="1050" dirty="0"/>
              <a:t> Judy Smith, at </a:t>
            </a:r>
            <a:r>
              <a:rPr lang="en-US" sz="1050" u="sng" dirty="0">
                <a:solidFill>
                  <a:schemeClr val="tx2"/>
                </a:solidFill>
              </a:rPr>
              <a:t>jsmith@foundation.uconn.edu</a:t>
            </a:r>
            <a:r>
              <a:rPr lang="en-US" sz="1050" dirty="0"/>
              <a:t>, within 24 hours of the March 6th notification. </a:t>
            </a:r>
          </a:p>
          <a:p>
            <a:pPr marL="0" indent="0">
              <a:buNone/>
            </a:pPr>
            <a:r>
              <a:rPr lang="en-US" dirty="0">
                <a:solidFill>
                  <a:schemeClr val="accent2"/>
                </a:solidFill>
              </a:rPr>
              <a:t>March 17-18 – If No Outstanding Appeals </a:t>
            </a:r>
          </a:p>
          <a:p>
            <a:r>
              <a:rPr lang="en-US" sz="1050" dirty="0"/>
              <a:t>Foundation releases results of the election released to the press</a:t>
            </a:r>
          </a:p>
          <a:p>
            <a:pPr marL="0" indent="0">
              <a:buNone/>
            </a:pPr>
            <a:endParaRPr lang="en-US" sz="1600" dirty="0">
              <a:solidFill>
                <a:schemeClr val="accent2"/>
              </a:solidFill>
            </a:endParaRPr>
          </a:p>
          <a:p>
            <a:pPr marL="0" indent="0">
              <a:buNone/>
            </a:pPr>
            <a:endParaRPr lang="en-US" sz="1600" dirty="0"/>
          </a:p>
        </p:txBody>
      </p:sp>
      <p:sp>
        <p:nvSpPr>
          <p:cNvPr id="4" name="Text Placeholder 3">
            <a:extLst>
              <a:ext uri="{FF2B5EF4-FFF2-40B4-BE49-F238E27FC236}">
                <a16:creationId xmlns:a16="http://schemas.microsoft.com/office/drawing/2014/main" id="{32D8F431-17BB-D377-6F75-FEA8242BDB03}"/>
              </a:ext>
            </a:extLst>
          </p:cNvPr>
          <p:cNvSpPr>
            <a:spLocks noGrp="1"/>
          </p:cNvSpPr>
          <p:nvPr>
            <p:ph type="body" sz="quarter" idx="43"/>
          </p:nvPr>
        </p:nvSpPr>
        <p:spPr>
          <a:xfrm>
            <a:off x="7670800" y="1797023"/>
            <a:ext cx="5638800" cy="266930"/>
          </a:xfrm>
        </p:spPr>
        <p:txBody>
          <a:bodyPr/>
          <a:lstStyle/>
          <a:p>
            <a:r>
              <a:rPr lang="en-US" sz="2000" b="1" dirty="0"/>
              <a:t>OCTOBER 2025</a:t>
            </a:r>
          </a:p>
        </p:txBody>
      </p:sp>
      <p:sp>
        <p:nvSpPr>
          <p:cNvPr id="5" name="Text Placeholder 4">
            <a:extLst>
              <a:ext uri="{FF2B5EF4-FFF2-40B4-BE49-F238E27FC236}">
                <a16:creationId xmlns:a16="http://schemas.microsoft.com/office/drawing/2014/main" id="{383A9FFF-599B-EA71-35AF-EEAB31E99C57}"/>
              </a:ext>
            </a:extLst>
          </p:cNvPr>
          <p:cNvSpPr>
            <a:spLocks noGrp="1"/>
          </p:cNvSpPr>
          <p:nvPr>
            <p:ph type="body" sz="quarter" idx="44"/>
          </p:nvPr>
        </p:nvSpPr>
        <p:spPr>
          <a:xfrm>
            <a:off x="7670800" y="2215108"/>
            <a:ext cx="5638800" cy="4480559"/>
          </a:xfrm>
        </p:spPr>
        <p:txBody>
          <a:bodyPr/>
          <a:lstStyle/>
          <a:p>
            <a:pPr marL="0" indent="0">
              <a:buNone/>
            </a:pPr>
            <a:r>
              <a:rPr lang="en-US" dirty="0">
                <a:solidFill>
                  <a:schemeClr val="accent2"/>
                </a:solidFill>
              </a:rPr>
              <a:t>Student Director Introduced to the Foundation Board at its October Meeting (Date/Time – TBD)</a:t>
            </a:r>
          </a:p>
          <a:p>
            <a:pPr marL="0" indent="0">
              <a:buNone/>
            </a:pPr>
            <a:endParaRPr lang="en-US" sz="1600" dirty="0"/>
          </a:p>
        </p:txBody>
      </p:sp>
      <p:sp>
        <p:nvSpPr>
          <p:cNvPr id="6" name="Title 5">
            <a:extLst>
              <a:ext uri="{FF2B5EF4-FFF2-40B4-BE49-F238E27FC236}">
                <a16:creationId xmlns:a16="http://schemas.microsoft.com/office/drawing/2014/main" id="{C2780E85-2718-20BA-26C6-0E55240D50B6}"/>
              </a:ext>
            </a:extLst>
          </p:cNvPr>
          <p:cNvSpPr>
            <a:spLocks noGrp="1"/>
          </p:cNvSpPr>
          <p:nvPr>
            <p:ph type="title"/>
          </p:nvPr>
        </p:nvSpPr>
        <p:spPr>
          <a:xfrm>
            <a:off x="376998" y="848480"/>
            <a:ext cx="8335089" cy="695272"/>
          </a:xfrm>
        </p:spPr>
        <p:txBody>
          <a:bodyPr>
            <a:normAutofit/>
          </a:bodyPr>
          <a:lstStyle/>
          <a:p>
            <a:r>
              <a:rPr lang="en-US"/>
              <a:t>2025 STUDENT DIRECTOR TIMELINE</a:t>
            </a:r>
          </a:p>
        </p:txBody>
      </p:sp>
      <p:sp>
        <p:nvSpPr>
          <p:cNvPr id="9" name="TextBox 8">
            <a:extLst>
              <a:ext uri="{FF2B5EF4-FFF2-40B4-BE49-F238E27FC236}">
                <a16:creationId xmlns:a16="http://schemas.microsoft.com/office/drawing/2014/main" id="{063392F8-8211-8B06-E019-98E29F26C970}"/>
              </a:ext>
            </a:extLst>
          </p:cNvPr>
          <p:cNvSpPr txBox="1"/>
          <p:nvPr/>
        </p:nvSpPr>
        <p:spPr>
          <a:xfrm>
            <a:off x="7731366" y="3042877"/>
            <a:ext cx="5469804" cy="1849224"/>
          </a:xfrm>
          <a:prstGeom prst="rect">
            <a:avLst/>
          </a:prstGeom>
          <a:noFill/>
        </p:spPr>
        <p:txBody>
          <a:bodyPr wrap="square" rtlCol="0">
            <a:spAutoFit/>
          </a:bodyPr>
          <a:lstStyle/>
          <a:p>
            <a:pPr marL="0" marR="0" lvl="0" indent="0" algn="l" defTabSz="1005888" rtl="0" eaLnBrk="1" fontAlgn="auto" latinLnBrk="0" hangingPunct="1">
              <a:lnSpc>
                <a:spcPct val="100000"/>
              </a:lnSpc>
              <a:spcBef>
                <a:spcPts val="1100"/>
              </a:spcBef>
              <a:spcAft>
                <a:spcPts val="0"/>
              </a:spcAft>
              <a:buClr>
                <a:srgbClr val="CE4E43"/>
              </a:buClr>
              <a:buSzTx/>
              <a:buFont typeface="Arial" panose="020B0604020202020204" pitchFamily="34" charset="0"/>
              <a:buNone/>
              <a:tabLst/>
              <a:defRPr/>
            </a:pPr>
            <a:r>
              <a:rPr kumimoji="0" lang="en-US" sz="2000" b="1" i="0" u="none" strike="noStrike" kern="1200" cap="none" spc="0" normalizeH="0" baseline="0" noProof="0" dirty="0">
                <a:ln>
                  <a:noFill/>
                </a:ln>
                <a:solidFill>
                  <a:srgbClr val="A2CEE7"/>
                </a:solidFill>
                <a:effectLst/>
                <a:uLnTx/>
                <a:uFillTx/>
                <a:latin typeface="Gotham Book" pitchFamily="2" charset="0"/>
                <a:ea typeface="+mn-ea"/>
              </a:rPr>
              <a:t>Campaign Withdrawal</a:t>
            </a:r>
          </a:p>
          <a:p>
            <a:pPr marL="0" marR="0" lvl="0" indent="0" algn="l" defTabSz="1005888" rtl="0" eaLnBrk="1" fontAlgn="auto" latinLnBrk="0" hangingPunct="1">
              <a:lnSpc>
                <a:spcPct val="100000"/>
              </a:lnSpc>
              <a:spcBef>
                <a:spcPts val="1100"/>
              </a:spcBef>
              <a:spcAft>
                <a:spcPts val="0"/>
              </a:spcAft>
              <a:buClr>
                <a:srgbClr val="CE4E43"/>
              </a:buClr>
              <a:buSzTx/>
              <a:buFont typeface="Arial" panose="020B0604020202020204" pitchFamily="34" charset="0"/>
              <a:buNone/>
              <a:tabLst/>
              <a:defRPr/>
            </a:pPr>
            <a:endParaRPr kumimoji="0" lang="en-US" sz="800" b="1" i="0" u="none" strike="noStrike" kern="1200" cap="none" spc="0" normalizeH="0" baseline="0" noProof="0" dirty="0">
              <a:ln>
                <a:noFill/>
              </a:ln>
              <a:solidFill>
                <a:srgbClr val="A2CEE7"/>
              </a:solidFill>
              <a:effectLst/>
              <a:uLnTx/>
              <a:uFillTx/>
              <a:latin typeface="Gotham Book" pitchFamily="2" charset="0"/>
              <a:ea typeface="+mn-ea"/>
            </a:endParaRPr>
          </a:p>
          <a:p>
            <a:pPr marL="171450" indent="-171450">
              <a:buFont typeface="Arial" panose="020B0604020202020204" pitchFamily="34" charset="0"/>
              <a:buChar char="•"/>
              <a:tabLst>
                <a:tab pos="228600" algn="l"/>
              </a:tabLst>
            </a:pPr>
            <a:r>
              <a:rPr lang="en-US" sz="1100" dirty="0">
                <a:latin typeface="Gotham Book" pitchFamily="50" charset="0"/>
                <a:ea typeface="Times New Roman" panose="02020603050405020304" pitchFamily="18" charset="0"/>
              </a:rPr>
              <a:t>Candidates wishing to withdraw their candidacy shall send a letter of withdrawal by 12:00 pm on February 27, 2025 to Judy Smith, Student Director Election representative, by e-mail at </a:t>
            </a:r>
            <a:r>
              <a:rPr lang="en-US" sz="1100" u="sng" dirty="0">
                <a:solidFill>
                  <a:schemeClr val="tx2"/>
                </a:solidFill>
                <a:latin typeface="Gotham Book" pitchFamily="50" charset="0"/>
                <a:ea typeface="Times New Roman" panose="02020603050405020304" pitchFamily="18" charset="0"/>
                <a:hlinkClick r:id="rId5"/>
              </a:rPr>
              <a:t>jsmith@foundation.uconn.edu</a:t>
            </a:r>
            <a:r>
              <a:rPr lang="en-US" sz="1100" dirty="0">
                <a:latin typeface="Gotham Book" pitchFamily="50" charset="0"/>
                <a:ea typeface="Times New Roman" panose="02020603050405020304" pitchFamily="18" charset="0"/>
              </a:rPr>
              <a:t>.</a:t>
            </a:r>
          </a:p>
          <a:p>
            <a:pPr marL="0" indent="0">
              <a:buNone/>
              <a:tabLst>
                <a:tab pos="228600" algn="l"/>
              </a:tabLst>
            </a:pPr>
            <a:endParaRPr lang="en-US" sz="1100" dirty="0">
              <a:latin typeface="Gotham Book" pitchFamily="50" charset="0"/>
              <a:ea typeface="Times New Roman" panose="02020603050405020304" pitchFamily="18" charset="0"/>
            </a:endParaRPr>
          </a:p>
          <a:p>
            <a:pPr marL="171450" indent="-171450">
              <a:buFont typeface="Arial" panose="020B0604020202020204" pitchFamily="34" charset="0"/>
              <a:buChar char="•"/>
              <a:tabLst>
                <a:tab pos="228600" algn="l"/>
              </a:tabLst>
            </a:pPr>
            <a:r>
              <a:rPr lang="en-US" sz="1100" dirty="0">
                <a:latin typeface="Gotham Book" pitchFamily="50" charset="0"/>
                <a:ea typeface="Times New Roman" panose="02020603050405020304" pitchFamily="18" charset="0"/>
              </a:rPr>
              <a:t>Upon receipt of the letter of withdrawal the candidate’s name will be removed from the ballot and website.  </a:t>
            </a:r>
          </a:p>
        </p:txBody>
      </p:sp>
    </p:spTree>
    <p:extLst>
      <p:ext uri="{BB962C8B-B14F-4D97-AF65-F5344CB8AC3E}">
        <p14:creationId xmlns:p14="http://schemas.microsoft.com/office/powerpoint/2010/main" val="895792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2C7C5D-1AC7-2FED-71B6-1A4A34C92221}"/>
              </a:ext>
            </a:extLst>
          </p:cNvPr>
          <p:cNvSpPr>
            <a:spLocks noGrp="1"/>
          </p:cNvSpPr>
          <p:nvPr>
            <p:ph type="body" sz="quarter" idx="14"/>
          </p:nvPr>
        </p:nvSpPr>
        <p:spPr>
          <a:xfrm>
            <a:off x="376998" y="2218915"/>
            <a:ext cx="12985536" cy="765210"/>
          </a:xfrm>
        </p:spPr>
        <p:txBody>
          <a:bodyPr/>
          <a:lstStyle/>
          <a:p>
            <a:pPr marL="0" marR="0"/>
            <a:r>
              <a:rPr lang="en-US" sz="2000" b="1" dirty="0">
                <a:latin typeface="Gotham Book" pitchFamily="50" charset="0"/>
                <a:ea typeface="Times New Roman" panose="02020603050405020304" pitchFamily="18" charset="0"/>
              </a:rPr>
              <a:t>R</a:t>
            </a:r>
            <a:r>
              <a:rPr lang="en-US" sz="2000" b="1" dirty="0">
                <a:effectLst/>
                <a:latin typeface="Gotham Book" pitchFamily="50" charset="0"/>
                <a:ea typeface="Times New Roman" panose="02020603050405020304" pitchFamily="18" charset="0"/>
              </a:rPr>
              <a:t>equirements for candidacy for the office of UConn Foundation Student Director are as follows:</a:t>
            </a:r>
          </a:p>
          <a:p>
            <a:pPr marL="0" marR="0"/>
            <a:endParaRPr lang="en-US" sz="2400" b="1" dirty="0">
              <a:effectLst/>
              <a:latin typeface="Gotham Book" pitchFamily="50" charset="0"/>
              <a:ea typeface="Times New Roman" panose="02020603050405020304" pitchFamily="18" charset="0"/>
            </a:endParaRPr>
          </a:p>
        </p:txBody>
      </p:sp>
      <p:sp>
        <p:nvSpPr>
          <p:cNvPr id="3" name="Text Placeholder 2">
            <a:extLst>
              <a:ext uri="{FF2B5EF4-FFF2-40B4-BE49-F238E27FC236}">
                <a16:creationId xmlns:a16="http://schemas.microsoft.com/office/drawing/2014/main" id="{FD048131-B8BC-D5EE-C6A1-F831EC872D92}"/>
              </a:ext>
            </a:extLst>
          </p:cNvPr>
          <p:cNvSpPr>
            <a:spLocks noGrp="1"/>
          </p:cNvSpPr>
          <p:nvPr>
            <p:ph type="body" sz="quarter" idx="15"/>
          </p:nvPr>
        </p:nvSpPr>
        <p:spPr>
          <a:xfrm>
            <a:off x="833862" y="2909848"/>
            <a:ext cx="12071808" cy="3869860"/>
          </a:xfrm>
        </p:spPr>
        <p:txBody>
          <a:bodyPr vert="horz" lIns="91440" tIns="45720" rIns="91440" bIns="45720" rtlCol="0" anchor="t">
            <a:noAutofit/>
          </a:bodyPr>
          <a:lstStyle/>
          <a:p>
            <a:pPr marL="0" marR="0" lvl="0" indent="0">
              <a:buNone/>
              <a:tabLst>
                <a:tab pos="228600" algn="l"/>
              </a:tabLst>
            </a:pPr>
            <a:r>
              <a:rPr lang="en-US" sz="1800" dirty="0">
                <a:latin typeface="Gotham Book" pitchFamily="50" charset="0"/>
                <a:ea typeface="Times New Roman" panose="02020603050405020304" pitchFamily="18" charset="0"/>
              </a:rPr>
              <a:t>P</a:t>
            </a:r>
            <a:r>
              <a:rPr lang="en-US" sz="1800" dirty="0">
                <a:effectLst/>
                <a:latin typeface="Gotham Book" pitchFamily="50" charset="0"/>
                <a:ea typeface="Times New Roman" panose="02020603050405020304" pitchFamily="18" charset="0"/>
              </a:rPr>
              <a:t>rospective candidates:</a:t>
            </a:r>
          </a:p>
          <a:p>
            <a:pPr marL="674370" lvl="1" indent="-342900">
              <a:buFont typeface="Symbol" panose="05050102010706020507" pitchFamily="18" charset="2"/>
              <a:buChar char=""/>
              <a:tabLst>
                <a:tab pos="228600" algn="l"/>
              </a:tabLst>
            </a:pPr>
            <a:r>
              <a:rPr lang="en-US" sz="1800" dirty="0">
                <a:latin typeface="Gotham Book" pitchFamily="50" charset="0"/>
                <a:ea typeface="Times New Roman" panose="02020603050405020304" pitchFamily="18" charset="0"/>
              </a:rPr>
              <a:t>Must b</a:t>
            </a:r>
            <a:r>
              <a:rPr lang="en-US" sz="1800" dirty="0">
                <a:effectLst/>
                <a:latin typeface="Gotham Book" pitchFamily="50" charset="0"/>
                <a:ea typeface="Times New Roman" panose="02020603050405020304" pitchFamily="18" charset="0"/>
              </a:rPr>
              <a:t>e a student enrolled at the University of Connecticut at the time of election; </a:t>
            </a:r>
          </a:p>
          <a:p>
            <a:pPr marL="674370" lvl="1" indent="-342900">
              <a:buFont typeface="Symbol" panose="05050102010706020507" pitchFamily="18" charset="2"/>
              <a:buChar char=""/>
              <a:tabLst>
                <a:tab pos="228600" algn="l"/>
              </a:tabLst>
            </a:pPr>
            <a:r>
              <a:rPr lang="en-US" sz="1800" dirty="0">
                <a:effectLst/>
                <a:latin typeface="Gotham Book" pitchFamily="50" charset="0"/>
                <a:ea typeface="Times New Roman" panose="02020603050405020304" pitchFamily="18" charset="0"/>
              </a:rPr>
              <a:t>Must remain in good academic and student conduct standing for the duration of their directorship;</a:t>
            </a:r>
          </a:p>
          <a:p>
            <a:pPr marL="674370" lvl="1" indent="-342900">
              <a:buFont typeface="Symbol" panose="05050102010706020507" pitchFamily="18" charset="2"/>
              <a:buChar char=""/>
              <a:tabLst>
                <a:tab pos="228600" algn="l"/>
              </a:tabLst>
            </a:pPr>
            <a:r>
              <a:rPr lang="en-US" sz="1800" dirty="0">
                <a:latin typeface="Gotham Book" pitchFamily="50" charset="0"/>
                <a:ea typeface="Times New Roman" panose="02020603050405020304" pitchFamily="18" charset="0"/>
              </a:rPr>
              <a:t>T</a:t>
            </a:r>
            <a:r>
              <a:rPr lang="en-US" sz="1800" dirty="0">
                <a:effectLst/>
                <a:latin typeface="Gotham Book" pitchFamily="50" charset="0"/>
                <a:ea typeface="Times New Roman" panose="02020603050405020304" pitchFamily="18" charset="0"/>
              </a:rPr>
              <a:t>he standard director term is two (2) years. It is desirable, but not required, that candidates have two or more years remaining in their planned UConn program to serve the entire term.</a:t>
            </a:r>
          </a:p>
          <a:p>
            <a:pPr marL="331470" lvl="1">
              <a:tabLst>
                <a:tab pos="228600" algn="l"/>
              </a:tabLst>
            </a:pPr>
            <a:endParaRPr lang="en-US" sz="1800" dirty="0">
              <a:latin typeface="Gotham Book" pitchFamily="50" charset="0"/>
              <a:ea typeface="Times New Roman" panose="02020603050405020304" pitchFamily="18" charset="0"/>
            </a:endParaRPr>
          </a:p>
          <a:p>
            <a:pPr marL="0" marR="0" lvl="0" indent="0">
              <a:buNone/>
              <a:tabLst>
                <a:tab pos="228600" algn="l"/>
              </a:tabLst>
            </a:pPr>
            <a:r>
              <a:rPr lang="en-US" sz="1800" dirty="0">
                <a:effectLst/>
                <a:latin typeface="Gotham Book" pitchFamily="50" charset="0"/>
                <a:ea typeface="Times New Roman" panose="02020603050405020304" pitchFamily="18" charset="0"/>
              </a:rPr>
              <a:t>Student director candidates should follow the University’s “Campaign and Election Rules for Student Elections” for operating and running a campaign at </a:t>
            </a:r>
            <a:r>
              <a:rPr lang="en-US" sz="18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2"/>
              </a:rPr>
              <a:t>https://vote.uconn.edu/jointelections-run-for-office/</a:t>
            </a:r>
            <a:r>
              <a:rPr lang="en-US" sz="18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a:t>
            </a:r>
            <a:endParaRPr lang="en-US" sz="1800" dirty="0">
              <a:latin typeface="Gotham Book" pitchFamily="50" charset="0"/>
            </a:endParaRPr>
          </a:p>
        </p:txBody>
      </p:sp>
      <p:sp>
        <p:nvSpPr>
          <p:cNvPr id="28" name="Title 27">
            <a:extLst>
              <a:ext uri="{FF2B5EF4-FFF2-40B4-BE49-F238E27FC236}">
                <a16:creationId xmlns:a16="http://schemas.microsoft.com/office/drawing/2014/main" id="{EE69457C-FAB2-436D-7EBA-180E02A0BA51}"/>
              </a:ext>
            </a:extLst>
          </p:cNvPr>
          <p:cNvSpPr>
            <a:spLocks noGrp="1"/>
          </p:cNvSpPr>
          <p:nvPr>
            <p:ph type="title"/>
          </p:nvPr>
        </p:nvSpPr>
        <p:spPr>
          <a:xfrm>
            <a:off x="376998" y="1173133"/>
            <a:ext cx="8753431" cy="539497"/>
          </a:xfrm>
        </p:spPr>
        <p:txBody>
          <a:bodyPr>
            <a:normAutofit fontScale="90000"/>
          </a:bodyPr>
          <a:lstStyle/>
          <a:p>
            <a:r>
              <a:rPr lang="en-US"/>
              <a:t>CAMPAIGN RULES AND POSITION REQUIREMENTS </a:t>
            </a:r>
          </a:p>
        </p:txBody>
      </p:sp>
    </p:spTree>
    <p:extLst>
      <p:ext uri="{BB962C8B-B14F-4D97-AF65-F5344CB8AC3E}">
        <p14:creationId xmlns:p14="http://schemas.microsoft.com/office/powerpoint/2010/main" val="4063061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558661-4906-4733-DF24-4B004D6765F3}"/>
              </a:ext>
            </a:extLst>
          </p:cNvPr>
          <p:cNvSpPr>
            <a:spLocks noGrp="1"/>
          </p:cNvSpPr>
          <p:nvPr>
            <p:ph type="body" sz="quarter" idx="14"/>
          </p:nvPr>
        </p:nvSpPr>
        <p:spPr>
          <a:xfrm>
            <a:off x="456266" y="2252626"/>
            <a:ext cx="12932602" cy="390471"/>
          </a:xfrm>
        </p:spPr>
        <p:txBody>
          <a:bodyPr/>
          <a:lstStyle/>
          <a:p>
            <a:r>
              <a:rPr lang="en-US" sz="2800" b="1">
                <a:effectLst/>
                <a:latin typeface="Calibri" panose="020F0502020204030204" pitchFamily="34" charset="0"/>
                <a:ea typeface="Calibri" panose="020F0502020204030204" pitchFamily="34" charset="0"/>
              </a:rPr>
              <a:t>Campaign Activity / University Policies</a:t>
            </a:r>
            <a:endParaRPr lang="en-US" sz="2800">
              <a:effectLst/>
              <a:latin typeface="Times New Roman" panose="02020603050405020304" pitchFamily="18" charset="0"/>
              <a:ea typeface="Times New Roman" panose="02020603050405020304" pitchFamily="18" charset="0"/>
            </a:endParaRPr>
          </a:p>
          <a:p>
            <a:endParaRPr lang="en-US" sz="3200"/>
          </a:p>
        </p:txBody>
      </p:sp>
      <p:sp>
        <p:nvSpPr>
          <p:cNvPr id="3" name="Text Placeholder 2">
            <a:extLst>
              <a:ext uri="{FF2B5EF4-FFF2-40B4-BE49-F238E27FC236}">
                <a16:creationId xmlns:a16="http://schemas.microsoft.com/office/drawing/2014/main" id="{CF3E6BA8-C9D8-67F4-D86F-5FC8BF0D9814}"/>
              </a:ext>
            </a:extLst>
          </p:cNvPr>
          <p:cNvSpPr>
            <a:spLocks noGrp="1"/>
          </p:cNvSpPr>
          <p:nvPr>
            <p:ph type="body" sz="quarter" idx="15"/>
          </p:nvPr>
        </p:nvSpPr>
        <p:spPr>
          <a:xfrm>
            <a:off x="798786" y="3010811"/>
            <a:ext cx="11908221" cy="3891279"/>
          </a:xfrm>
        </p:spPr>
        <p:txBody>
          <a:bodyPr/>
          <a:lstStyle/>
          <a:p>
            <a:pPr marL="0" marR="0" indent="0">
              <a:buNone/>
            </a:pPr>
            <a:r>
              <a:rPr lang="en-US" sz="2000">
                <a:effectLst/>
                <a:latin typeface="Gotham Book" pitchFamily="50" charset="0"/>
                <a:ea typeface="Calibri" panose="020F0502020204030204" pitchFamily="34" charset="0"/>
                <a:cs typeface="Calibri" panose="020F0502020204030204" pitchFamily="34" charset="0"/>
              </a:rPr>
              <a:t>Campaign activity is defined as soliciting support for a campaign on behalf of oneself or another.  All candidates, and those working for or on behalf of any candidates must adhere to all University policies, including (but not limited to) the Student Code and various posting policies.  Failure to adhere may result in disqualification from the election at the discretion of the Foundation.   </a:t>
            </a:r>
          </a:p>
          <a:p>
            <a:pPr marL="0" marR="0" indent="0">
              <a:buNone/>
            </a:pPr>
            <a:endParaRPr lang="en-US" sz="2000">
              <a:latin typeface="Gotham Book" pitchFamily="50" charset="0"/>
              <a:ea typeface="Calibri" panose="020F0502020204030204" pitchFamily="34" charset="0"/>
              <a:cs typeface="Calibri" panose="020F0502020204030204" pitchFamily="34" charset="0"/>
            </a:endParaRPr>
          </a:p>
          <a:p>
            <a:pPr marL="0" marR="0" indent="0">
              <a:buNone/>
            </a:pPr>
            <a:r>
              <a:rPr lang="en-US" sz="2000">
                <a:effectLst/>
                <a:latin typeface="Gotham Book" pitchFamily="50" charset="0"/>
                <a:ea typeface="Calibri" panose="020F0502020204030204" pitchFamily="34" charset="0"/>
                <a:cs typeface="Calibri" panose="020F0502020204030204" pitchFamily="34" charset="0"/>
              </a:rPr>
              <a:t>The rules and policies are included at </a:t>
            </a:r>
            <a:r>
              <a:rPr lang="en-US" sz="1800" u="sng">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2"/>
              </a:rPr>
              <a:t>https://vote.uconn.edu/jointelections-run-for-office/</a:t>
            </a:r>
            <a:r>
              <a:rPr lang="en-US" sz="1400">
                <a:solidFill>
                  <a:srgbClr val="000000"/>
                </a:solidFill>
                <a:effectLst/>
                <a:latin typeface="Gotham Book" pitchFamily="50" charset="0"/>
                <a:ea typeface="Times New Roman" panose="02020603050405020304" pitchFamily="18" charset="0"/>
                <a:cs typeface="Aptos" panose="020B0004020202020204" pitchFamily="34" charset="0"/>
              </a:rPr>
              <a:t> </a:t>
            </a:r>
            <a:r>
              <a:rPr lang="en-US" sz="2000">
                <a:solidFill>
                  <a:srgbClr val="000000"/>
                </a:solidFill>
                <a:effectLst/>
                <a:latin typeface="Gotham Book" pitchFamily="50" charset="0"/>
                <a:ea typeface="Times New Roman" panose="02020603050405020304" pitchFamily="18" charset="0"/>
                <a:cs typeface="Aptos" panose="020B0004020202020204" pitchFamily="34" charset="0"/>
              </a:rPr>
              <a:t>under the “Information for Prospective Candidates” tab</a:t>
            </a:r>
            <a:r>
              <a:rPr lang="en-US" sz="2000">
                <a:effectLst/>
                <a:latin typeface="Gotham Book" pitchFamily="50" charset="0"/>
                <a:ea typeface="Times New Roman" panose="02020603050405020304" pitchFamily="18" charset="0"/>
              </a:rPr>
              <a:t>.</a:t>
            </a:r>
            <a:endParaRPr lang="en-US" sz="2000">
              <a:solidFill>
                <a:schemeClr val="accent2"/>
              </a:solidFill>
            </a:endParaRPr>
          </a:p>
        </p:txBody>
      </p:sp>
      <p:sp>
        <p:nvSpPr>
          <p:cNvPr id="6" name="Title 27">
            <a:extLst>
              <a:ext uri="{FF2B5EF4-FFF2-40B4-BE49-F238E27FC236}">
                <a16:creationId xmlns:a16="http://schemas.microsoft.com/office/drawing/2014/main" id="{A6FD7818-9474-3E5B-A2AC-D5CF477306EB}"/>
              </a:ext>
            </a:extLst>
          </p:cNvPr>
          <p:cNvSpPr>
            <a:spLocks noGrp="1"/>
          </p:cNvSpPr>
          <p:nvPr>
            <p:ph type="title"/>
          </p:nvPr>
        </p:nvSpPr>
        <p:spPr>
          <a:xfrm>
            <a:off x="456266" y="1445173"/>
            <a:ext cx="12774066" cy="539750"/>
          </a:xfrm>
        </p:spPr>
        <p:txBody>
          <a:bodyPr>
            <a:normAutofit fontScale="90000"/>
          </a:bodyPr>
          <a:lstStyle/>
          <a:p>
            <a:r>
              <a:rPr lang="en-US"/>
              <a:t>UNIVERSITY’S CAMPAIGN AND ELECTION RULES FOR STUDENT ELECTIONS</a:t>
            </a:r>
          </a:p>
        </p:txBody>
      </p:sp>
    </p:spTree>
    <p:extLst>
      <p:ext uri="{BB962C8B-B14F-4D97-AF65-F5344CB8AC3E}">
        <p14:creationId xmlns:p14="http://schemas.microsoft.com/office/powerpoint/2010/main" val="3691601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C2DD3-32A9-8208-9ADD-69ACC9FD2F2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71258D3-9442-1EEB-D263-165007F180CC}"/>
              </a:ext>
            </a:extLst>
          </p:cNvPr>
          <p:cNvSpPr>
            <a:spLocks noGrp="1"/>
          </p:cNvSpPr>
          <p:nvPr>
            <p:ph type="body" sz="quarter" idx="14"/>
          </p:nvPr>
        </p:nvSpPr>
        <p:spPr>
          <a:xfrm>
            <a:off x="442499" y="1718587"/>
            <a:ext cx="12932602" cy="390471"/>
          </a:xfrm>
        </p:spPr>
        <p:txBody>
          <a:bodyPr/>
          <a:lstStyle/>
          <a:p>
            <a:pPr marL="0" marR="0"/>
            <a:r>
              <a:rPr lang="en-US" sz="1800" b="1" dirty="0">
                <a:effectLst/>
                <a:latin typeface="Calibri" panose="020F0502020204030204" pitchFamily="34" charset="0"/>
                <a:ea typeface="Calibri" panose="020F0502020204030204" pitchFamily="34" charset="0"/>
              </a:rPr>
              <a:t>Campaign Spending &amp; Accounting</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3" name="Text Placeholder 2">
            <a:extLst>
              <a:ext uri="{FF2B5EF4-FFF2-40B4-BE49-F238E27FC236}">
                <a16:creationId xmlns:a16="http://schemas.microsoft.com/office/drawing/2014/main" id="{DDA3F17A-980D-3524-1AE6-A8E568E96065}"/>
              </a:ext>
            </a:extLst>
          </p:cNvPr>
          <p:cNvSpPr>
            <a:spLocks noGrp="1"/>
          </p:cNvSpPr>
          <p:nvPr>
            <p:ph type="body" sz="quarter" idx="15"/>
          </p:nvPr>
        </p:nvSpPr>
        <p:spPr>
          <a:xfrm>
            <a:off x="442498" y="2221094"/>
            <a:ext cx="3298230" cy="4992506"/>
          </a:xfrm>
        </p:spPr>
        <p:txBody>
          <a:bodyPr vert="horz" lIns="91440" tIns="45720" rIns="91440" bIns="45720" rtlCol="0" anchor="t">
            <a:noAutofit/>
          </a:bodyPr>
          <a:lstStyle/>
          <a:p>
            <a:pPr marL="0" marR="0" indent="0" algn="r">
              <a:buNone/>
            </a:pPr>
            <a:r>
              <a:rPr lang="en-US" sz="1400" b="1" dirty="0">
                <a:solidFill>
                  <a:schemeClr val="accent2"/>
                </a:solidFill>
                <a:effectLst/>
                <a:latin typeface="Gotham Book" pitchFamily="50" charset="0"/>
                <a:ea typeface="Calibri" panose="020F0502020204030204" pitchFamily="34" charset="0"/>
              </a:rPr>
              <a:t>Personal Expenditures:  </a:t>
            </a:r>
          </a:p>
          <a:p>
            <a:pPr marL="0" marR="0" indent="0" algn="r">
              <a:buNone/>
            </a:pPr>
            <a:endParaRPr lang="en-US" sz="300" b="1" dirty="0">
              <a:solidFill>
                <a:schemeClr val="accent2"/>
              </a:solidFill>
              <a:effectLst/>
              <a:latin typeface="Gotham Book" pitchFamily="50" charset="0"/>
              <a:ea typeface="Calibri" panose="020F0502020204030204" pitchFamily="34" charset="0"/>
            </a:endParaRPr>
          </a:p>
          <a:p>
            <a:pPr marL="0" marR="0" indent="0" algn="r">
              <a:buNone/>
            </a:pPr>
            <a:r>
              <a:rPr lang="en-US" sz="1400" b="1" dirty="0">
                <a:solidFill>
                  <a:schemeClr val="accent2"/>
                </a:solidFill>
                <a:effectLst/>
                <a:latin typeface="Gotham Book" pitchFamily="50" charset="0"/>
                <a:ea typeface="Calibri" panose="020F0502020204030204" pitchFamily="34" charset="0"/>
              </a:rPr>
              <a:t>Campaign Contributions:</a:t>
            </a:r>
            <a:r>
              <a:rPr lang="en-US" sz="1400" b="1" i="1" dirty="0">
                <a:effectLst/>
                <a:latin typeface="Gotham Book" pitchFamily="50" charset="0"/>
                <a:ea typeface="Calibri" panose="020F0502020204030204" pitchFamily="34" charset="0"/>
              </a:rPr>
              <a:t> </a:t>
            </a:r>
            <a:r>
              <a:rPr lang="en-US" sz="1400" b="1" dirty="0">
                <a:effectLst/>
                <a:latin typeface="Gotham Book" pitchFamily="50" charset="0"/>
                <a:ea typeface="Calibri" panose="020F0502020204030204" pitchFamily="34" charset="0"/>
              </a:rPr>
              <a:t> </a:t>
            </a:r>
            <a:endParaRPr lang="en-US" sz="1400" b="1" dirty="0">
              <a:latin typeface="Gotham Book" pitchFamily="50" charset="0"/>
              <a:ea typeface="Calibri" panose="020F0502020204030204" pitchFamily="34" charset="0"/>
            </a:endParaRPr>
          </a:p>
          <a:p>
            <a:pPr marL="0" marR="0" indent="0" algn="r">
              <a:buNone/>
            </a:pPr>
            <a:endParaRPr lang="en-US" sz="900" b="1" dirty="0">
              <a:solidFill>
                <a:schemeClr val="accent2"/>
              </a:solidFill>
              <a:effectLst/>
              <a:latin typeface="Gotham Book" pitchFamily="50" charset="0"/>
              <a:ea typeface="Calibri" panose="020F0502020204030204" pitchFamily="34" charset="0"/>
            </a:endParaRPr>
          </a:p>
          <a:p>
            <a:pPr marL="0" marR="0" indent="0" algn="r">
              <a:buNone/>
            </a:pPr>
            <a:endParaRPr lang="en-US" sz="900" b="1" dirty="0">
              <a:solidFill>
                <a:schemeClr val="accent2"/>
              </a:solidFill>
              <a:effectLst/>
              <a:latin typeface="Gotham Book" pitchFamily="50" charset="0"/>
              <a:ea typeface="Calibri" panose="020F0502020204030204" pitchFamily="34" charset="0"/>
            </a:endParaRPr>
          </a:p>
          <a:p>
            <a:pPr marL="0" marR="0" indent="0" algn="r">
              <a:buNone/>
            </a:pPr>
            <a:r>
              <a:rPr lang="en-US" sz="1400" b="1" dirty="0">
                <a:solidFill>
                  <a:schemeClr val="accent2"/>
                </a:solidFill>
                <a:effectLst/>
                <a:latin typeface="Gotham Book" pitchFamily="50" charset="0"/>
                <a:ea typeface="Calibri" panose="020F0502020204030204" pitchFamily="34" charset="0"/>
              </a:rPr>
              <a:t>Donations of Goods, Professional Services, and Personal Items:</a:t>
            </a:r>
            <a:r>
              <a:rPr lang="en-US" sz="1400" b="1" dirty="0">
                <a:effectLst/>
                <a:latin typeface="Gotham Book" pitchFamily="50" charset="0"/>
                <a:ea typeface="Calibri" panose="020F0502020204030204" pitchFamily="34" charset="0"/>
              </a:rPr>
              <a:t>  </a:t>
            </a:r>
          </a:p>
          <a:p>
            <a:pPr marL="0" marR="0" indent="0" algn="r">
              <a:buNone/>
            </a:pPr>
            <a:endParaRPr lang="en-US" sz="1400" b="1" dirty="0">
              <a:solidFill>
                <a:schemeClr val="accent2"/>
              </a:solidFill>
              <a:effectLst/>
              <a:latin typeface="Gotham Book" pitchFamily="50" charset="0"/>
              <a:ea typeface="Calibri" panose="020F0502020204030204" pitchFamily="34" charset="0"/>
            </a:endParaRPr>
          </a:p>
          <a:p>
            <a:pPr marL="0" marR="0" indent="0" algn="r">
              <a:buNone/>
            </a:pPr>
            <a:r>
              <a:rPr lang="en-US" sz="1400" b="1" dirty="0">
                <a:solidFill>
                  <a:schemeClr val="accent2"/>
                </a:solidFill>
                <a:effectLst/>
                <a:latin typeface="Gotham Book" pitchFamily="50" charset="0"/>
                <a:ea typeface="Calibri" panose="020F0502020204030204" pitchFamily="34" charset="0"/>
              </a:rPr>
              <a:t>Travel:  </a:t>
            </a:r>
          </a:p>
          <a:p>
            <a:pPr marL="0" marR="0" indent="0" algn="r">
              <a:buNone/>
            </a:pPr>
            <a:endParaRPr lang="en-US" sz="500" b="1" dirty="0">
              <a:solidFill>
                <a:schemeClr val="accent2"/>
              </a:solidFill>
              <a:effectLst/>
              <a:latin typeface="Gotham Book" pitchFamily="50" charset="0"/>
              <a:ea typeface="Calibri" panose="020F0502020204030204" pitchFamily="34" charset="0"/>
            </a:endParaRPr>
          </a:p>
          <a:p>
            <a:pPr marL="0" marR="0" indent="0" algn="r">
              <a:buNone/>
            </a:pPr>
            <a:r>
              <a:rPr lang="en-US" sz="1400" b="1" dirty="0">
                <a:solidFill>
                  <a:schemeClr val="accent2"/>
                </a:solidFill>
                <a:effectLst/>
                <a:latin typeface="Gotham Book" pitchFamily="50" charset="0"/>
                <a:ea typeface="Calibri" panose="020F0502020204030204" pitchFamily="34" charset="0"/>
              </a:rPr>
              <a:t>Maximum Expenditures</a:t>
            </a:r>
            <a:r>
              <a:rPr lang="en-US" sz="1200" b="1" dirty="0">
                <a:solidFill>
                  <a:schemeClr val="accent2"/>
                </a:solidFill>
                <a:effectLst/>
                <a:latin typeface="Gotham Book" pitchFamily="50" charset="0"/>
                <a:ea typeface="Calibri" panose="020F0502020204030204" pitchFamily="34" charset="0"/>
              </a:rPr>
              <a:t>:</a:t>
            </a:r>
            <a:endParaRPr lang="en-US" sz="1200" dirty="0">
              <a:effectLst/>
              <a:latin typeface="Gotham Book" pitchFamily="50" charset="0"/>
              <a:ea typeface="Times New Roman" panose="02020603050405020304" pitchFamily="18" charset="0"/>
            </a:endParaRPr>
          </a:p>
          <a:p>
            <a:pPr marL="0" marR="0" indent="0" algn="r">
              <a:buNone/>
            </a:pPr>
            <a:endParaRPr lang="en-US" sz="100" b="1" dirty="0">
              <a:solidFill>
                <a:schemeClr val="accent2"/>
              </a:solidFill>
              <a:effectLst/>
              <a:latin typeface="Gotham Book" pitchFamily="50" charset="0"/>
              <a:ea typeface="Calibri" panose="020F0502020204030204" pitchFamily="34" charset="0"/>
            </a:endParaRPr>
          </a:p>
          <a:p>
            <a:pPr marL="0" marR="0" indent="0" algn="r">
              <a:buNone/>
            </a:pPr>
            <a:r>
              <a:rPr lang="en-US" sz="1400" b="1" dirty="0">
                <a:solidFill>
                  <a:schemeClr val="accent2"/>
                </a:solidFill>
                <a:effectLst/>
                <a:latin typeface="Gotham Book" pitchFamily="50" charset="0"/>
                <a:ea typeface="Calibri" panose="020F0502020204030204" pitchFamily="34" charset="0"/>
              </a:rPr>
              <a:t>Raffles / Drawings:</a:t>
            </a:r>
            <a:r>
              <a:rPr lang="en-US" sz="1400" b="1" i="1" dirty="0">
                <a:solidFill>
                  <a:schemeClr val="accent2"/>
                </a:solidFill>
                <a:latin typeface="Gotham Book" pitchFamily="50" charset="0"/>
                <a:ea typeface="Calibri" panose="020F0502020204030204" pitchFamily="34" charset="0"/>
              </a:rPr>
              <a:t> </a:t>
            </a:r>
          </a:p>
          <a:p>
            <a:pPr marL="0" marR="0" indent="0" algn="r">
              <a:buNone/>
            </a:pPr>
            <a:endParaRPr lang="en-US" sz="100" b="1" dirty="0">
              <a:solidFill>
                <a:schemeClr val="accent2"/>
              </a:solidFill>
              <a:effectLst/>
              <a:latin typeface="Gotham Book" pitchFamily="50" charset="0"/>
              <a:ea typeface="Times New Roman" panose="02020603050405020304" pitchFamily="18" charset="0"/>
            </a:endParaRPr>
          </a:p>
          <a:p>
            <a:pPr marL="0" marR="0" indent="0" algn="r">
              <a:buNone/>
            </a:pPr>
            <a:r>
              <a:rPr lang="en-US" sz="1400" b="1" dirty="0">
                <a:solidFill>
                  <a:schemeClr val="accent2"/>
                </a:solidFill>
                <a:effectLst/>
                <a:latin typeface="Gotham Book" pitchFamily="50" charset="0"/>
                <a:ea typeface="Times New Roman" panose="02020603050405020304" pitchFamily="18" charset="0"/>
              </a:rPr>
              <a:t>Campaign Fund Accounting:</a:t>
            </a:r>
            <a:endParaRPr lang="en-US" sz="1400" dirty="0"/>
          </a:p>
        </p:txBody>
      </p:sp>
      <p:sp>
        <p:nvSpPr>
          <p:cNvPr id="6" name="Title 27">
            <a:extLst>
              <a:ext uri="{FF2B5EF4-FFF2-40B4-BE49-F238E27FC236}">
                <a16:creationId xmlns:a16="http://schemas.microsoft.com/office/drawing/2014/main" id="{0E25BB73-495A-F716-CA1E-0EEA2FD2DB2D}"/>
              </a:ext>
            </a:extLst>
          </p:cNvPr>
          <p:cNvSpPr>
            <a:spLocks noGrp="1"/>
          </p:cNvSpPr>
          <p:nvPr>
            <p:ph type="title"/>
          </p:nvPr>
        </p:nvSpPr>
        <p:spPr>
          <a:xfrm>
            <a:off x="376998" y="1066801"/>
            <a:ext cx="12774066" cy="539750"/>
          </a:xfrm>
        </p:spPr>
        <p:txBody>
          <a:bodyPr>
            <a:normAutofit fontScale="90000"/>
          </a:bodyPr>
          <a:lstStyle/>
          <a:p>
            <a:r>
              <a:rPr lang="en-US"/>
              <a:t>UNIVERSITY’S CAMPAIGN AND ELECTION RULES FOR STUDENT ELECTIONS</a:t>
            </a:r>
          </a:p>
        </p:txBody>
      </p:sp>
      <p:sp>
        <p:nvSpPr>
          <p:cNvPr id="4" name="Text Placeholder 2">
            <a:extLst>
              <a:ext uri="{FF2B5EF4-FFF2-40B4-BE49-F238E27FC236}">
                <a16:creationId xmlns:a16="http://schemas.microsoft.com/office/drawing/2014/main" id="{807D17C4-D315-0590-49BE-2CEA8009CF28}"/>
              </a:ext>
            </a:extLst>
          </p:cNvPr>
          <p:cNvSpPr txBox="1">
            <a:spLocks/>
          </p:cNvSpPr>
          <p:nvPr/>
        </p:nvSpPr>
        <p:spPr>
          <a:xfrm>
            <a:off x="3879272" y="2221094"/>
            <a:ext cx="9495829" cy="4840106"/>
          </a:xfrm>
          <a:prstGeom prst="rect">
            <a:avLst/>
          </a:prstGeom>
        </p:spPr>
        <p:txBody>
          <a:bodyPr vert="horz" lIns="91440" tIns="45720" rIns="91440" bIns="45720" rtlCol="0" anchor="t">
            <a:noAutofit/>
          </a:bodyPr>
          <a:lstStyle>
            <a:lvl1pPr marL="171450" indent="-171450" algn="l" defTabSz="1005888" rtl="0" eaLnBrk="1" latinLnBrk="0" hangingPunct="1">
              <a:lnSpc>
                <a:spcPct val="100000"/>
              </a:lnSpc>
              <a:spcBef>
                <a:spcPts val="1100"/>
              </a:spcBef>
              <a:buClr>
                <a:schemeClr val="accent2"/>
              </a:buClr>
              <a:buFont typeface="Arial" panose="020B0604020202020204" pitchFamily="34" charset="0"/>
              <a:buChar char="•"/>
              <a:defRPr lang="en-US" sz="1600" b="0" i="0" kern="1200" smtClean="0">
                <a:solidFill>
                  <a:schemeClr val="tx1"/>
                </a:solidFill>
                <a:effectLst/>
                <a:latin typeface="Gotham Book" pitchFamily="2" charset="0"/>
                <a:ea typeface="+mn-ea"/>
                <a:cs typeface="Gotham Book" pitchFamily="2" charset="0"/>
              </a:defRPr>
            </a:lvl1pPr>
            <a:lvl2pPr marL="502932" indent="0" algn="l" defTabSz="1005888" rtl="0" eaLnBrk="1" latinLnBrk="0" hangingPunct="1">
              <a:lnSpc>
                <a:spcPct val="90000"/>
              </a:lnSpc>
              <a:spcBef>
                <a:spcPts val="550"/>
              </a:spcBef>
              <a:buClr>
                <a:schemeClr val="accent2"/>
              </a:buClr>
              <a:buFont typeface="Arial" panose="020B0604020202020204" pitchFamily="34" charset="0"/>
              <a:buNone/>
              <a:defRPr sz="1000" kern="1200">
                <a:solidFill>
                  <a:schemeClr val="tx1"/>
                </a:solidFill>
                <a:latin typeface="Gotham Book" pitchFamily="2" charset="0"/>
                <a:ea typeface="+mn-ea"/>
                <a:cs typeface="Gotham Book" pitchFamily="2" charset="0"/>
              </a:defRPr>
            </a:lvl2pPr>
            <a:lvl3pPr marL="1005865" indent="0" algn="l" defTabSz="1005888" rtl="0" eaLnBrk="1" latinLnBrk="0" hangingPunct="1">
              <a:lnSpc>
                <a:spcPct val="90000"/>
              </a:lnSpc>
              <a:spcBef>
                <a:spcPts val="550"/>
              </a:spcBef>
              <a:buClr>
                <a:schemeClr val="accent2"/>
              </a:buClr>
              <a:buSzPct val="90000"/>
              <a:buFont typeface="STIXGeneral-Regular" pitchFamily="2" charset="2"/>
              <a:buNone/>
              <a:defRPr sz="1000" kern="1200">
                <a:solidFill>
                  <a:schemeClr val="tx1"/>
                </a:solidFill>
                <a:latin typeface="Gotham Book" pitchFamily="2" charset="0"/>
                <a:ea typeface="+mn-ea"/>
                <a:cs typeface="Gotham Book" pitchFamily="2" charset="0"/>
              </a:defRPr>
            </a:lvl3pPr>
            <a:lvl4pPr marL="1508796" indent="0" algn="l" defTabSz="1005888" rtl="0" eaLnBrk="1" latinLnBrk="0" hangingPunct="1">
              <a:lnSpc>
                <a:spcPct val="90000"/>
              </a:lnSpc>
              <a:spcBef>
                <a:spcPts val="550"/>
              </a:spcBef>
              <a:buClr>
                <a:schemeClr val="accent2"/>
              </a:buClr>
              <a:buFont typeface="Arial" panose="020B0604020202020204" pitchFamily="34" charset="0"/>
              <a:buNone/>
              <a:defRPr sz="1000" kern="1200">
                <a:solidFill>
                  <a:schemeClr val="tx1"/>
                </a:solidFill>
                <a:latin typeface="Gotham Book" pitchFamily="2" charset="0"/>
                <a:ea typeface="+mn-ea"/>
                <a:cs typeface="Gotham Book" pitchFamily="2" charset="0"/>
              </a:defRPr>
            </a:lvl4pPr>
            <a:lvl5pPr marL="2011728" indent="0" algn="l" defTabSz="1005888" rtl="0" eaLnBrk="1" latinLnBrk="0" hangingPunct="1">
              <a:lnSpc>
                <a:spcPct val="90000"/>
              </a:lnSpc>
              <a:spcBef>
                <a:spcPts val="550"/>
              </a:spcBef>
              <a:buClr>
                <a:schemeClr val="accent2"/>
              </a:buClr>
              <a:buFont typeface="Arial" panose="020B0604020202020204" pitchFamily="34" charset="0"/>
              <a:buNone/>
              <a:defRPr sz="1000" kern="1200">
                <a:solidFill>
                  <a:schemeClr val="tx1"/>
                </a:solidFill>
                <a:latin typeface="Gotham Book" pitchFamily="2" charset="0"/>
                <a:ea typeface="+mn-ea"/>
                <a:cs typeface="Gotham Book" pitchFamily="2" charset="0"/>
              </a:defRPr>
            </a:lvl5pPr>
            <a:lvl6pPr marL="2766193" indent="-251472" algn="l" defTabSz="1005888"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9136" indent="-251472" algn="l" defTabSz="1005888"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2081" indent="-251472" algn="l" defTabSz="1005888"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5024" indent="-251472" algn="l" defTabSz="1005888"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indent="0">
              <a:buNone/>
            </a:pPr>
            <a:r>
              <a:rPr lang="en-US" sz="1400" dirty="0">
                <a:latin typeface="Gotham Book" pitchFamily="50" charset="0"/>
                <a:ea typeface="Calibri" panose="020F0502020204030204" pitchFamily="34" charset="0"/>
              </a:rPr>
              <a:t>No candidate shall spend more than one hundred dollars ($100) of their personal funds for campaign purposes, excluding personal travel expenditures.  </a:t>
            </a:r>
            <a:endParaRPr lang="en-US" sz="2000" dirty="0">
              <a:latin typeface="Gotham Book" pitchFamily="50" charset="0"/>
              <a:ea typeface="Times New Roman" panose="02020603050405020304" pitchFamily="18" charset="0"/>
            </a:endParaRPr>
          </a:p>
          <a:p>
            <a:pPr marL="0" indent="0">
              <a:buNone/>
            </a:pPr>
            <a:r>
              <a:rPr lang="en-US" sz="1400" dirty="0">
                <a:latin typeface="Gotham Book" pitchFamily="50" charset="0"/>
                <a:ea typeface="Calibri" panose="020F0502020204030204" pitchFamily="34" charset="0"/>
              </a:rPr>
              <a:t>Candidates may accept campaign contributions, provided, however, that no more than $100 in contributions is allowed. Candidates may also accept campaign contributions not to exceed twenty-five dollars ($25) per donor or one hundred dollars ($100) in the aggregate.  </a:t>
            </a:r>
            <a:endParaRPr lang="en-US" sz="2000" dirty="0">
              <a:latin typeface="Gotham Book" pitchFamily="50" charset="0"/>
              <a:ea typeface="Times New Roman" panose="02020603050405020304" pitchFamily="18" charset="0"/>
            </a:endParaRPr>
          </a:p>
          <a:p>
            <a:pPr marL="0" indent="0">
              <a:buNone/>
            </a:pPr>
            <a:r>
              <a:rPr lang="en-US" sz="1400" dirty="0">
                <a:latin typeface="Gotham Book" pitchFamily="50" charset="0"/>
                <a:ea typeface="Calibri" panose="020F0502020204030204" pitchFamily="34" charset="0"/>
              </a:rPr>
              <a:t>Fair market value of all donated goods, professional services, and personal items used in the campaign shall be included as expenditures and shall be treated in the same manner as contributions in determining whether the candidate has observed the regulated limits.  Personal supplies are consumable goods such as (but not limited to) computer paper, cake mixes, markers, etc.</a:t>
            </a:r>
            <a:endParaRPr lang="en-US" sz="2000" dirty="0">
              <a:latin typeface="Gotham Book" pitchFamily="50" charset="0"/>
              <a:ea typeface="Times New Roman" panose="02020603050405020304" pitchFamily="18" charset="0"/>
            </a:endParaRPr>
          </a:p>
          <a:p>
            <a:pPr marL="0" indent="0">
              <a:buNone/>
            </a:pPr>
            <a:r>
              <a:rPr lang="en-US" sz="1400" dirty="0">
                <a:latin typeface="Gotham Book" pitchFamily="50" charset="0"/>
                <a:ea typeface="Calibri" panose="020F0502020204030204" pitchFamily="34" charset="0"/>
              </a:rPr>
              <a:t>If a candidate travels to campaign, fuel public transportation costs, Uber/Lyft costs, etc. are not included as a campaign expense.</a:t>
            </a:r>
            <a:endParaRPr lang="en-US" sz="2000" dirty="0">
              <a:latin typeface="Gotham Book" pitchFamily="50" charset="0"/>
              <a:ea typeface="Times New Roman" panose="02020603050405020304" pitchFamily="18" charset="0"/>
            </a:endParaRPr>
          </a:p>
          <a:p>
            <a:pPr marL="0" indent="0">
              <a:buNone/>
            </a:pPr>
            <a:r>
              <a:rPr lang="en-US" sz="1400" dirty="0">
                <a:latin typeface="Gotham Book" pitchFamily="50" charset="0"/>
                <a:ea typeface="Calibri" panose="020F0502020204030204" pitchFamily="34" charset="0"/>
              </a:rPr>
              <a:t>The total amount expended for the campaign may not exceed two hundred dollars ($200), including the value of donated goods, professional services, and personal supplies.  </a:t>
            </a:r>
            <a:endParaRPr lang="en-US" sz="1400" dirty="0">
              <a:latin typeface="Gotham Book" pitchFamily="50" charset="0"/>
              <a:ea typeface="Times New Roman" panose="02020603050405020304" pitchFamily="18" charset="0"/>
            </a:endParaRPr>
          </a:p>
          <a:p>
            <a:pPr marL="0" indent="0">
              <a:buNone/>
            </a:pPr>
            <a:r>
              <a:rPr lang="en-US" sz="1400" dirty="0">
                <a:latin typeface="Gotham Book" pitchFamily="50" charset="0"/>
                <a:ea typeface="Calibri" panose="020F0502020204030204" pitchFamily="34" charset="0"/>
              </a:rPr>
              <a:t>Candidates are not allowed to hold raffles or drawings as part of their campaigns.</a:t>
            </a:r>
            <a:endParaRPr lang="en-US" sz="2000" dirty="0">
              <a:latin typeface="Gotham Book" pitchFamily="50" charset="0"/>
              <a:ea typeface="Times New Roman" panose="02020603050405020304" pitchFamily="18" charset="0"/>
            </a:endParaRPr>
          </a:p>
          <a:p>
            <a:pPr marL="0" indent="0">
              <a:buNone/>
            </a:pPr>
            <a:r>
              <a:rPr lang="en-US" sz="1400" dirty="0">
                <a:latin typeface="Gotham Book" pitchFamily="50" charset="0"/>
                <a:ea typeface="Times New Roman" panose="02020603050405020304" pitchFamily="18" charset="0"/>
              </a:rPr>
              <a:t>A final report of campaign receipts and expenditures along with all supporting documents must be prepared and submitted via the official form by each candidate. This form must be submitted whether or not monies were spent on the campaign (see Timeline above).  </a:t>
            </a:r>
            <a:endParaRPr lang="en-US" sz="2000" dirty="0">
              <a:latin typeface="Gotham Book" pitchFamily="50"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816265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D600CE-3A63-0CC6-BBDF-4610513FD3DD}"/>
              </a:ext>
            </a:extLst>
          </p:cNvPr>
          <p:cNvSpPr>
            <a:spLocks noGrp="1"/>
          </p:cNvSpPr>
          <p:nvPr>
            <p:ph type="body" sz="quarter" idx="14"/>
          </p:nvPr>
        </p:nvSpPr>
        <p:spPr/>
        <p:txBody>
          <a:bodyPr/>
          <a:lstStyle/>
          <a:p>
            <a:r>
              <a:rPr lang="en-US" sz="2800">
                <a:latin typeface="Gotham Book" pitchFamily="50" charset="0"/>
              </a:rPr>
              <a:t>Limitations of Campaign</a:t>
            </a:r>
          </a:p>
        </p:txBody>
      </p:sp>
      <p:sp>
        <p:nvSpPr>
          <p:cNvPr id="3" name="Text Placeholder 2">
            <a:extLst>
              <a:ext uri="{FF2B5EF4-FFF2-40B4-BE49-F238E27FC236}">
                <a16:creationId xmlns:a16="http://schemas.microsoft.com/office/drawing/2014/main" id="{5C58E836-A11B-3A4B-6F13-626AC1E5F716}"/>
              </a:ext>
            </a:extLst>
          </p:cNvPr>
          <p:cNvSpPr>
            <a:spLocks noGrp="1"/>
          </p:cNvSpPr>
          <p:nvPr>
            <p:ph type="body" sz="quarter" idx="15"/>
          </p:nvPr>
        </p:nvSpPr>
        <p:spPr>
          <a:xfrm>
            <a:off x="376998" y="2934236"/>
            <a:ext cx="6440362" cy="4038063"/>
          </a:xfrm>
        </p:spPr>
        <p:txBody>
          <a:bodyPr/>
          <a:lstStyle/>
          <a:p>
            <a:r>
              <a:rPr lang="en-US" sz="1800">
                <a:effectLst/>
                <a:latin typeface="Gotham Book" pitchFamily="50" charset="0"/>
                <a:ea typeface="Calibri" panose="020F0502020204030204" pitchFamily="34" charset="0"/>
                <a:cs typeface="Calibri" panose="020F0502020204030204" pitchFamily="34" charset="0"/>
              </a:rPr>
              <a:t>Per the student code (III B 2-5) coercion is prohibited by the University.</a:t>
            </a:r>
          </a:p>
          <a:p>
            <a:r>
              <a:rPr lang="en-US" sz="1800">
                <a:effectLst/>
                <a:latin typeface="Gotham Book" pitchFamily="50" charset="0"/>
                <a:ea typeface="Calibri" panose="020F0502020204030204" pitchFamily="34" charset="0"/>
                <a:cs typeface="Calibri" panose="020F0502020204030204" pitchFamily="34" charset="0"/>
              </a:rPr>
              <a:t>Candidates may </a:t>
            </a:r>
            <a:r>
              <a:rPr lang="en-US" sz="1800" b="1" i="1">
                <a:effectLst/>
                <a:latin typeface="Gotham Book" pitchFamily="50" charset="0"/>
                <a:ea typeface="Calibri" panose="020F0502020204030204" pitchFamily="34" charset="0"/>
                <a:cs typeface="Calibri" panose="020F0502020204030204" pitchFamily="34" charset="0"/>
              </a:rPr>
              <a:t>not</a:t>
            </a:r>
            <a:r>
              <a:rPr lang="en-US" sz="1800">
                <a:effectLst/>
                <a:latin typeface="Gotham Book" pitchFamily="50" charset="0"/>
                <a:ea typeface="Calibri" panose="020F0502020204030204" pitchFamily="34" charset="0"/>
                <a:cs typeface="Calibri" panose="020F0502020204030204" pitchFamily="34" charset="0"/>
              </a:rPr>
              <a:t> use the University’s official announcements or the Daily Digest to campaign.  All activity on all other official and unofficial listservs is permitted.  </a:t>
            </a:r>
          </a:p>
          <a:p>
            <a:r>
              <a:rPr lang="en-US" sz="1800">
                <a:effectLst/>
                <a:latin typeface="Gotham Book" pitchFamily="50" charset="0"/>
                <a:ea typeface="Calibri" panose="020F0502020204030204" pitchFamily="34" charset="0"/>
                <a:cs typeface="Calibri" panose="020F0502020204030204" pitchFamily="34" charset="0"/>
              </a:rPr>
              <a:t>All campaign activity must comply with federal, state, local and University health and safety rules.  </a:t>
            </a:r>
          </a:p>
          <a:p>
            <a:endParaRPr lang="en-US">
              <a:latin typeface="Gotham Book" pitchFamily="50" charset="0"/>
            </a:endParaRPr>
          </a:p>
        </p:txBody>
      </p:sp>
      <p:sp>
        <p:nvSpPr>
          <p:cNvPr id="4" name="Text Placeholder 3">
            <a:extLst>
              <a:ext uri="{FF2B5EF4-FFF2-40B4-BE49-F238E27FC236}">
                <a16:creationId xmlns:a16="http://schemas.microsoft.com/office/drawing/2014/main" id="{75631A01-288F-B59B-7F57-7AD55F095650}"/>
              </a:ext>
            </a:extLst>
          </p:cNvPr>
          <p:cNvSpPr>
            <a:spLocks noGrp="1"/>
          </p:cNvSpPr>
          <p:nvPr>
            <p:ph type="body" sz="quarter" idx="43"/>
          </p:nvPr>
        </p:nvSpPr>
        <p:spPr>
          <a:xfrm>
            <a:off x="7303039" y="2221096"/>
            <a:ext cx="5942522" cy="266930"/>
          </a:xfrm>
        </p:spPr>
        <p:txBody>
          <a:bodyPr/>
          <a:lstStyle/>
          <a:p>
            <a:r>
              <a:rPr lang="en-US" sz="2800">
                <a:latin typeface="Gotham Book" pitchFamily="50" charset="0"/>
              </a:rPr>
              <a:t>Campaign Violations </a:t>
            </a:r>
          </a:p>
        </p:txBody>
      </p:sp>
      <p:sp>
        <p:nvSpPr>
          <p:cNvPr id="5" name="Text Placeholder 4">
            <a:extLst>
              <a:ext uri="{FF2B5EF4-FFF2-40B4-BE49-F238E27FC236}">
                <a16:creationId xmlns:a16="http://schemas.microsoft.com/office/drawing/2014/main" id="{C88F157D-D4DF-6F0F-50E8-284C76E32861}"/>
              </a:ext>
            </a:extLst>
          </p:cNvPr>
          <p:cNvSpPr>
            <a:spLocks noGrp="1"/>
          </p:cNvSpPr>
          <p:nvPr>
            <p:ph type="body" sz="quarter" idx="44"/>
          </p:nvPr>
        </p:nvSpPr>
        <p:spPr>
          <a:xfrm>
            <a:off x="7239000" y="2934236"/>
            <a:ext cx="6070600" cy="4038063"/>
          </a:xfrm>
        </p:spPr>
        <p:txBody>
          <a:bodyPr/>
          <a:lstStyle/>
          <a:p>
            <a:r>
              <a:rPr lang="en-US" sz="1800" dirty="0">
                <a:latin typeface="Gotham Book" pitchFamily="50" charset="0"/>
                <a:ea typeface="Calibri" panose="020F0502020204030204" pitchFamily="34" charset="0"/>
                <a:cs typeface="Calibri" panose="020F0502020204030204" pitchFamily="34" charset="0"/>
              </a:rPr>
              <a:t>Alleged v</a:t>
            </a:r>
            <a:r>
              <a:rPr lang="en-US" sz="1800" dirty="0">
                <a:effectLst/>
                <a:latin typeface="Gotham Book" pitchFamily="50" charset="0"/>
                <a:ea typeface="Calibri" panose="020F0502020204030204" pitchFamily="34" charset="0"/>
                <a:cs typeface="Calibri" panose="020F0502020204030204" pitchFamily="34" charset="0"/>
              </a:rPr>
              <a:t>iolations of campaign rules and regulations shall be referred to, in writing via email to </a:t>
            </a:r>
            <a:r>
              <a:rPr lang="en-US" sz="1800" b="1" u="sng" dirty="0">
                <a:solidFill>
                  <a:srgbClr val="0000FF"/>
                </a:solidFill>
                <a:effectLst/>
                <a:latin typeface="Gotham Book" pitchFamily="50" charset="0"/>
                <a:ea typeface="Calibri" panose="020F0502020204030204" pitchFamily="34" charset="0"/>
                <a:cs typeface="Calibri" panose="020F0502020204030204" pitchFamily="34" charset="0"/>
                <a:hlinkClick r:id="rId2"/>
              </a:rPr>
              <a:t>voteatuconnn@uconn.edu</a:t>
            </a:r>
            <a:r>
              <a:rPr lang="en-US" sz="1800" b="1" dirty="0">
                <a:effectLst/>
                <a:latin typeface="Gotham Book" pitchFamily="50" charset="0"/>
                <a:ea typeface="Calibri" panose="020F0502020204030204" pitchFamily="34" charset="0"/>
                <a:cs typeface="Calibri" panose="020F0502020204030204" pitchFamily="34" charset="0"/>
              </a:rPr>
              <a:t> </a:t>
            </a:r>
            <a:r>
              <a:rPr lang="en-US" sz="1800" dirty="0">
                <a:effectLst/>
                <a:latin typeface="Gotham Book" pitchFamily="50" charset="0"/>
                <a:ea typeface="Calibri" panose="020F0502020204030204" pitchFamily="34" charset="0"/>
                <a:cs typeface="Calibri" panose="020F0502020204030204" pitchFamily="34" charset="0"/>
              </a:rPr>
              <a:t>(Attention: Jose Maldonado) by 3:00 pm on March </a:t>
            </a:r>
            <a:r>
              <a:rPr lang="en-US" sz="1800" dirty="0">
                <a:latin typeface="Gotham Book" pitchFamily="50" charset="0"/>
                <a:ea typeface="Calibri" panose="020F0502020204030204" pitchFamily="34" charset="0"/>
                <a:cs typeface="Calibri" panose="020F0502020204030204" pitchFamily="34" charset="0"/>
              </a:rPr>
              <a:t>6</a:t>
            </a:r>
            <a:r>
              <a:rPr lang="en-US" sz="1800" dirty="0">
                <a:effectLst/>
                <a:latin typeface="Gotham Book" pitchFamily="50" charset="0"/>
                <a:ea typeface="Calibri" panose="020F0502020204030204" pitchFamily="34" charset="0"/>
                <a:cs typeface="Calibri" panose="020F0502020204030204" pitchFamily="34" charset="0"/>
              </a:rPr>
              <a:t>, 2025. </a:t>
            </a:r>
          </a:p>
          <a:p>
            <a:r>
              <a:rPr lang="en-US" sz="1800" dirty="0">
                <a:effectLst/>
                <a:latin typeface="Gotham Book" pitchFamily="50" charset="0"/>
                <a:ea typeface="Calibri" panose="020F0502020204030204" pitchFamily="34" charset="0"/>
                <a:cs typeface="Calibri" panose="020F0502020204030204" pitchFamily="34" charset="0"/>
              </a:rPr>
              <a:t>Review of violations shall be at the discretion of the UConn Foundation. </a:t>
            </a:r>
          </a:p>
          <a:p>
            <a:r>
              <a:rPr lang="en-US" sz="1800" dirty="0">
                <a:effectLst/>
                <a:latin typeface="Gotham Book" pitchFamily="50" charset="0"/>
                <a:ea typeface="Calibri" panose="020F0502020204030204" pitchFamily="34" charset="0"/>
                <a:cs typeface="Calibri" panose="020F0502020204030204" pitchFamily="34" charset="0"/>
              </a:rPr>
              <a:t>Appropriate action may entail disqualifying a candidate should they be found in violation of campaign rules or regulations. </a:t>
            </a:r>
          </a:p>
          <a:p>
            <a:r>
              <a:rPr lang="en-US" sz="1800" dirty="0">
                <a:effectLst/>
                <a:latin typeface="Gotham Book" pitchFamily="50" charset="0"/>
                <a:ea typeface="Calibri" panose="020F0502020204030204" pitchFamily="34" charset="0"/>
                <a:cs typeface="Calibri" panose="020F0502020204030204" pitchFamily="34" charset="0"/>
              </a:rPr>
              <a:t>The decisions of the UConn Foundation are final.</a:t>
            </a:r>
          </a:p>
          <a:p>
            <a:endParaRPr lang="en-US" dirty="0">
              <a:latin typeface="Gotham Book" pitchFamily="50" charset="0"/>
            </a:endParaRPr>
          </a:p>
        </p:txBody>
      </p:sp>
      <p:sp>
        <p:nvSpPr>
          <p:cNvPr id="6" name="Title 5">
            <a:extLst>
              <a:ext uri="{FF2B5EF4-FFF2-40B4-BE49-F238E27FC236}">
                <a16:creationId xmlns:a16="http://schemas.microsoft.com/office/drawing/2014/main" id="{3CC4DA2A-790C-8C84-7C4F-8D7BE5B388CF}"/>
              </a:ext>
            </a:extLst>
          </p:cNvPr>
          <p:cNvSpPr>
            <a:spLocks noGrp="1"/>
          </p:cNvSpPr>
          <p:nvPr>
            <p:ph type="title"/>
          </p:nvPr>
        </p:nvSpPr>
        <p:spPr>
          <a:xfrm>
            <a:off x="381691" y="1294691"/>
            <a:ext cx="11667434" cy="719716"/>
          </a:xfrm>
        </p:spPr>
        <p:txBody>
          <a:bodyPr>
            <a:normAutofit/>
          </a:bodyPr>
          <a:lstStyle/>
          <a:p>
            <a:r>
              <a:rPr lang="en-US"/>
              <a:t>University’s Campaign and Election Rules for Student Elections </a:t>
            </a:r>
          </a:p>
        </p:txBody>
      </p:sp>
    </p:spTree>
    <p:extLst>
      <p:ext uri="{BB962C8B-B14F-4D97-AF65-F5344CB8AC3E}">
        <p14:creationId xmlns:p14="http://schemas.microsoft.com/office/powerpoint/2010/main" val="2946946510"/>
      </p:ext>
    </p:extLst>
  </p:cSld>
  <p:clrMapOvr>
    <a:masterClrMapping/>
  </p:clrMapOvr>
</p:sld>
</file>

<file path=ppt/theme/theme1.xml><?xml version="1.0" encoding="utf-8"?>
<a:theme xmlns:a="http://schemas.openxmlformats.org/drawingml/2006/main" name="SS-Theme_PPT">
  <a:themeElements>
    <a:clrScheme name="UConn">
      <a:dk1>
        <a:srgbClr val="09102F"/>
      </a:dk1>
      <a:lt1>
        <a:srgbClr val="FFFFFF"/>
      </a:lt1>
      <a:dk2>
        <a:srgbClr val="6A8394"/>
      </a:dk2>
      <a:lt2>
        <a:srgbClr val="EFEDE7"/>
      </a:lt2>
      <a:accent1>
        <a:srgbClr val="A2CEE7"/>
      </a:accent1>
      <a:accent2>
        <a:srgbClr val="CE4E43"/>
      </a:accent2>
      <a:accent3>
        <a:srgbClr val="C0A8EF"/>
      </a:accent3>
      <a:accent4>
        <a:srgbClr val="5592EB"/>
      </a:accent4>
      <a:accent5>
        <a:srgbClr val="F5F98D"/>
      </a:accent5>
      <a:accent6>
        <a:srgbClr val="9BCCEE"/>
      </a:accent6>
      <a:hlink>
        <a:srgbClr val="004C97"/>
      </a:hlink>
      <a:folHlink>
        <a:srgbClr val="002A3A"/>
      </a:folHlink>
    </a:clrScheme>
    <a:fontScheme name="SS Fonts">
      <a:majorFont>
        <a:latin typeface="Founders Grotesk Medium"/>
        <a:ea typeface=""/>
        <a:cs typeface=""/>
      </a:majorFont>
      <a:minorFont>
        <a:latin typeface="Founders Grotesk Regula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4-7-18 UConn_CampaignTemplate_Final" id="{35FF122C-A152-4E78-A95F-7347D0FB9196}" vid="{FD80033B-1864-4743-A8E3-EFD9E4D6238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0e41113-c5f3-45b9-b423-c3a3fe8df544">
      <Terms xmlns="http://schemas.microsoft.com/office/infopath/2007/PartnerControls"/>
    </lcf76f155ced4ddcb4097134ff3c332f>
    <TaxCatchAll xmlns="bd4136c0-7c27-4378-bc59-5e31d22b10c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CC78735AD1C1048B678D650CC392859" ma:contentTypeVersion="13" ma:contentTypeDescription="Create a new document." ma:contentTypeScope="" ma:versionID="02b32b3c39925a7eaf5772637736655c">
  <xsd:schema xmlns:xsd="http://www.w3.org/2001/XMLSchema" xmlns:xs="http://www.w3.org/2001/XMLSchema" xmlns:p="http://schemas.microsoft.com/office/2006/metadata/properties" xmlns:ns2="60e41113-c5f3-45b9-b423-c3a3fe8df544" xmlns:ns3="bd4136c0-7c27-4378-bc59-5e31d22b10cd" targetNamespace="http://schemas.microsoft.com/office/2006/metadata/properties" ma:root="true" ma:fieldsID="e36fe20f4ff16231d53374817de67898" ns2:_="" ns3:_="">
    <xsd:import namespace="60e41113-c5f3-45b9-b423-c3a3fe8df544"/>
    <xsd:import namespace="bd4136c0-7c27-4378-bc59-5e31d22b10cd"/>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e41113-c5f3-45b9-b423-c3a3fe8df544"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0e6962ab-0744-46a3-9e0f-3fe952fbdfd0"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4136c0-7c27-4378-bc59-5e31d22b10cd"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b05a90d4-3c00-48eb-b141-e60fe74fbe50}" ma:internalName="TaxCatchAll" ma:showField="CatchAllData" ma:web="bd4136c0-7c27-4378-bc59-5e31d22b10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1EC2D9-D1D1-48DD-B1B8-D81DC5542F79}">
  <ds:schemaRefs>
    <ds:schemaRef ds:uri="2c3bc628-30df-4526-8e28-5a6c5d215686"/>
    <ds:schemaRef ds:uri="50888793-7fdf-4dc0-923e-f90277ea737a"/>
    <ds:schemaRef ds:uri="53783dfa-cbc5-4870-b6ca-e97193631aed"/>
    <ds:schemaRef ds:uri="a9b1015d-d4d4-451f-a3fe-d2ea6e95f29a"/>
    <ds:schemaRef ds:uri="b27b2725-8cce-4fd3-940f-27218648db39"/>
    <ds:schemaRef ds:uri="df369953-eb29-4e31-a12f-34d46c30df9f"/>
    <ds:schemaRef ds:uri="e0faaac8-df8a-4857-b45e-b324c67f928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60e41113-c5f3-45b9-b423-c3a3fe8df544"/>
    <ds:schemaRef ds:uri="bd4136c0-7c27-4378-bc59-5e31d22b10cd"/>
  </ds:schemaRefs>
</ds:datastoreItem>
</file>

<file path=customXml/itemProps2.xml><?xml version="1.0" encoding="utf-8"?>
<ds:datastoreItem xmlns:ds="http://schemas.openxmlformats.org/officeDocument/2006/customXml" ds:itemID="{2EA5F17F-CA2D-4DCF-9219-A5510B8FF91F}"/>
</file>

<file path=customXml/itemProps3.xml><?xml version="1.0" encoding="utf-8"?>
<ds:datastoreItem xmlns:ds="http://schemas.openxmlformats.org/officeDocument/2006/customXml" ds:itemID="{9BC199E3-6799-43F9-BD96-22869D1FD0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24-7-18 UConn_CampaignTemplate_Final</Template>
  <TotalTime>84</TotalTime>
  <Words>1480</Words>
  <Application>Microsoft Office PowerPoint</Application>
  <PresentationFormat>Custom</PresentationFormat>
  <Paragraphs>123</Paragraphs>
  <Slides>11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Aptos</vt:lpstr>
      <vt:lpstr>Arial</vt:lpstr>
      <vt:lpstr>Calibri</vt:lpstr>
      <vt:lpstr>Founders Grotesk Regular</vt:lpstr>
      <vt:lpstr>Franklin Gothic Demi</vt:lpstr>
      <vt:lpstr>Franklin Gothic Heavy</vt:lpstr>
      <vt:lpstr>Gotham Book</vt:lpstr>
      <vt:lpstr>Segoe UI</vt:lpstr>
      <vt:lpstr>STIXGeneral-Regular</vt:lpstr>
      <vt:lpstr>Symbol</vt:lpstr>
      <vt:lpstr>Times New Roman</vt:lpstr>
      <vt:lpstr>SS-Theme_PPT</vt:lpstr>
      <vt:lpstr>UCONN FOUNDATION 2025 STUDENT DIRECTOR ELECTION PACKET</vt:lpstr>
      <vt:lpstr>MATERIALS </vt:lpstr>
      <vt:lpstr>STUDENT DIRECTOR OPPORTUNITIES &amp; RESPONSIBILITIES </vt:lpstr>
      <vt:lpstr>2025 STUDENT DIRECTOR TIMELINE</vt:lpstr>
      <vt:lpstr>2025 STUDENT DIRECTOR TIMELINE</vt:lpstr>
      <vt:lpstr>CAMPAIGN RULES AND POSITION REQUIREMENTS </vt:lpstr>
      <vt:lpstr>UNIVERSITY’S CAMPAIGN AND ELECTION RULES FOR STUDENT ELECTIONS</vt:lpstr>
      <vt:lpstr>UNIVERSITY’S CAMPAIGN AND ELECTION RULES FOR STUDENT ELECTIONS</vt:lpstr>
      <vt:lpstr>University’s Campaign and Election Rules for Student Elections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Brittany Loudenback</dc:creator>
  <cp:lastModifiedBy>O'Brien, Krista</cp:lastModifiedBy>
  <cp:revision>4</cp:revision>
  <dcterms:created xsi:type="dcterms:W3CDTF">2024-11-01T12:23:02Z</dcterms:created>
  <dcterms:modified xsi:type="dcterms:W3CDTF">2025-01-15T20:32:42Z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ContentTypeId">
    <vt:lpwstr>0x010100BCC78735AD1C1048B678D650CC392859</vt:lpwstr>
  </property>
</Properties>
</file>